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Lst>
  <p:sldSz cx="6858000" cy="9144000" type="screen4x3"/>
  <p:notesSz cx="6851650" cy="91741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3252"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15-Sep-21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15-Sep-21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15-Sep-21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15-Sep-21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15-Sep-21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15-Sep-21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15-Sep-21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15-Sep-21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15-Sep-21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15-Sep-21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15-Sep-21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15-Sep-21</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xmlns="" id="{4AE9FB07-1BE9-4A42-AB6E-CB5F2A5AE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95" y="0"/>
            <a:ext cx="6893990" cy="9144000"/>
          </a:xfrm>
          <a:prstGeom prst="rect">
            <a:avLst/>
          </a:prstGeom>
        </p:spPr>
      </p:pic>
      <p:sp>
        <p:nvSpPr>
          <p:cNvPr id="14" name="TextBox 9">
            <a:extLst>
              <a:ext uri="{FF2B5EF4-FFF2-40B4-BE49-F238E27FC236}">
                <a16:creationId xmlns:a16="http://schemas.microsoft.com/office/drawing/2014/main" xmlns="" id="{38A1EEB0-8431-46A9-A6E6-0F85C0451C01}"/>
              </a:ext>
            </a:extLst>
          </p:cNvPr>
          <p:cNvSpPr txBox="1"/>
          <p:nvPr/>
        </p:nvSpPr>
        <p:spPr>
          <a:xfrm>
            <a:off x="5011205" y="866001"/>
            <a:ext cx="13716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t>Ref#: </a:t>
            </a:r>
            <a:r>
              <a:rPr lang="en-US" sz="1200" b="1" dirty="0" smtClean="0"/>
              <a:t>AAE/21/401</a:t>
            </a:r>
            <a:endParaRPr lang="en-US" sz="1200" b="1" dirty="0"/>
          </a:p>
        </p:txBody>
      </p:sp>
      <p:sp>
        <p:nvSpPr>
          <p:cNvPr id="16" name="TextBox 10">
            <a:extLst>
              <a:ext uri="{FF2B5EF4-FFF2-40B4-BE49-F238E27FC236}">
                <a16:creationId xmlns:a16="http://schemas.microsoft.com/office/drawing/2014/main" xmlns="" id="{D1321AA9-62E8-4B55-97C1-F6E941553743}"/>
              </a:ext>
            </a:extLst>
          </p:cNvPr>
          <p:cNvSpPr txBox="1"/>
          <p:nvPr/>
        </p:nvSpPr>
        <p:spPr>
          <a:xfrm>
            <a:off x="439205" y="848380"/>
            <a:ext cx="165963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i="1" dirty="0"/>
              <a:t>Ch. </a:t>
            </a:r>
            <a:r>
              <a:rPr lang="en-US" sz="1400" b="1" i="1" dirty="0" err="1"/>
              <a:t>Amjad</a:t>
            </a:r>
            <a:r>
              <a:rPr lang="en-US" sz="1400" b="1" i="1" dirty="0"/>
              <a:t> Ali</a:t>
            </a:r>
          </a:p>
          <a:p>
            <a:r>
              <a:rPr lang="en-US" sz="1400" b="1" i="1" dirty="0"/>
              <a:t>Chief Executive</a:t>
            </a:r>
          </a:p>
        </p:txBody>
      </p:sp>
      <p:sp>
        <p:nvSpPr>
          <p:cNvPr id="5" name="AutoShape 4"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030" name="AutoShape 6"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 name="AutoShape 8" descr="Image result for MS tanks painted vertic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1" name="Rectangle 10"/>
          <p:cNvSpPr/>
          <p:nvPr/>
        </p:nvSpPr>
        <p:spPr>
          <a:xfrm>
            <a:off x="533400" y="4581525"/>
            <a:ext cx="1219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4" name="Rectangle 3"/>
          <p:cNvSpPr/>
          <p:nvPr/>
        </p:nvSpPr>
        <p:spPr>
          <a:xfrm>
            <a:off x="231776" y="1718846"/>
            <a:ext cx="6397624" cy="338554"/>
          </a:xfrm>
          <a:prstGeom prst="rect">
            <a:avLst/>
          </a:prstGeom>
        </p:spPr>
        <p:txBody>
          <a:bodyPr wrap="square">
            <a:spAutoFit/>
          </a:bodyPr>
          <a:lstStyle/>
          <a:p>
            <a:pPr algn="ctr"/>
            <a:r>
              <a:rPr lang="en-US" sz="1600" b="1" dirty="0" smtClean="0">
                <a:solidFill>
                  <a:srgbClr val="404040"/>
                </a:solidFill>
                <a:latin typeface="Century Gothic" panose="020B0502020202020204" pitchFamily="34" charset="0"/>
              </a:rPr>
              <a:t>Manufactured  and Installed by </a:t>
            </a:r>
            <a:r>
              <a:rPr lang="en-US" sz="1600" b="1" i="1" dirty="0" smtClean="0">
                <a:solidFill>
                  <a:srgbClr val="00B050"/>
                </a:solidFill>
                <a:latin typeface="Century Gothic" panose="020B0502020202020204" pitchFamily="34" charset="0"/>
              </a:rPr>
              <a:t>AA Engineering (Pvt.) Ltd.</a:t>
            </a:r>
          </a:p>
        </p:txBody>
      </p:sp>
      <p:pic>
        <p:nvPicPr>
          <p:cNvPr id="18" name="Picture 17">
            <a:extLst>
              <a:ext uri="{FF2B5EF4-FFF2-40B4-BE49-F238E27FC236}">
                <a16:creationId xmlns:a16="http://schemas.microsoft.com/office/drawing/2014/main" xmlns="" id="{4AE9FB07-1BE9-4A42-AB6E-CB5F2A5AE995}"/>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4863" t="1292" r="78723" b="92348"/>
          <a:stretch/>
        </p:blipFill>
        <p:spPr>
          <a:xfrm>
            <a:off x="583311" y="2057401"/>
            <a:ext cx="1515529" cy="10920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Rectangle 18"/>
          <p:cNvSpPr/>
          <p:nvPr/>
        </p:nvSpPr>
        <p:spPr>
          <a:xfrm>
            <a:off x="1981200" y="2124670"/>
            <a:ext cx="2984540" cy="923330"/>
          </a:xfrm>
          <a:prstGeom prst="rect">
            <a:avLst/>
          </a:prstGeom>
        </p:spPr>
        <p:txBody>
          <a:bodyPr wrap="square">
            <a:spAutoFit/>
          </a:bodyPr>
          <a:lstStyle/>
          <a:p>
            <a:pPr algn="ctr"/>
            <a:r>
              <a:rPr lang="en-US" sz="1400" b="1" dirty="0">
                <a:solidFill>
                  <a:srgbClr val="404040"/>
                </a:solidFill>
                <a:latin typeface="Century Gothic" panose="020B0502020202020204" pitchFamily="34" charset="0"/>
              </a:rPr>
              <a:t>For</a:t>
            </a:r>
          </a:p>
          <a:p>
            <a:pPr algn="ctr"/>
            <a:r>
              <a:rPr lang="en-US" sz="2000" b="1" dirty="0" smtClean="0">
                <a:solidFill>
                  <a:srgbClr val="FF0000"/>
                </a:solidFill>
              </a:rPr>
              <a:t>M/s NESTLE Pakistan</a:t>
            </a:r>
            <a:r>
              <a:rPr lang="en-US" sz="2000" b="1" dirty="0" smtClean="0"/>
              <a:t> </a:t>
            </a:r>
          </a:p>
          <a:p>
            <a:pPr algn="ctr"/>
            <a:r>
              <a:rPr lang="en-US" sz="2000" b="1" dirty="0" smtClean="0"/>
              <a:t>at </a:t>
            </a:r>
            <a:r>
              <a:rPr lang="en-US" sz="2000" b="1" dirty="0" err="1" smtClean="0"/>
              <a:t>Kabirwala</a:t>
            </a:r>
            <a:endParaRPr lang="en-US" sz="1400" b="1" i="0" dirty="0">
              <a:solidFill>
                <a:srgbClr val="0070C0"/>
              </a:solidFill>
              <a:effectLst/>
              <a:latin typeface="Century Gothic" panose="020B0502020202020204" pitchFamily="34" charset="0"/>
            </a:endParaRPr>
          </a:p>
        </p:txBody>
      </p:sp>
      <p:sp>
        <p:nvSpPr>
          <p:cNvPr id="17" name="Title 1"/>
          <p:cNvSpPr txBox="1">
            <a:spLocks/>
          </p:cNvSpPr>
          <p:nvPr/>
        </p:nvSpPr>
        <p:spPr>
          <a:xfrm>
            <a:off x="381000" y="1295400"/>
            <a:ext cx="6019800" cy="420112"/>
          </a:xfrm>
          <a:prstGeom prst="rect">
            <a:avLst/>
          </a:prstGeom>
        </p:spPr>
        <p:txBody>
          <a:bodyPr vert="horz" lIns="91440" tIns="45720" rIns="91440" bIns="45720" rtlCol="0" anchor="ctr">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Pr>
              <a:t>Carbon filter system </a:t>
            </a:r>
            <a:endParaRPr lang="en-US"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endParaRPr>
          </a:p>
        </p:txBody>
      </p:sp>
      <p:sp>
        <p:nvSpPr>
          <p:cNvPr id="3" name="Rectangle 9"/>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60" name="Picture 12" descr="Nestlé - Member of the World Allianc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626" t="8865" r="7888" b="7235"/>
          <a:stretch/>
        </p:blipFill>
        <p:spPr bwMode="auto">
          <a:xfrm>
            <a:off x="4800600" y="2057400"/>
            <a:ext cx="1554480" cy="10920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Rectangle 14"/>
          <p:cNvSpPr>
            <a:spLocks noChangeArrowheads="1"/>
          </p:cNvSpPr>
          <p:nvPr/>
        </p:nvSpPr>
        <p:spPr bwMode="auto">
          <a:xfrm>
            <a:off x="152400" y="15240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6" name="Picture 2" descr="D:\1. QUOTATION 2018\Nestle\CARBON FILTER SYSTEM FOR KABIRWALA 30M3HR\Nestle Carbon Filter System capcity 30 m3hr\20141214_12100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5555" t="10556" r="20023"/>
          <a:stretch/>
        </p:blipFill>
        <p:spPr bwMode="auto">
          <a:xfrm>
            <a:off x="583311" y="3305174"/>
            <a:ext cx="3732237" cy="35525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457200" y="6858000"/>
            <a:ext cx="5943600" cy="1600438"/>
          </a:xfrm>
          <a:prstGeom prst="rect">
            <a:avLst/>
          </a:prstGeom>
        </p:spPr>
        <p:txBody>
          <a:bodyPr wrap="square">
            <a:spAutoFit/>
          </a:bodyPr>
          <a:lstStyle/>
          <a:p>
            <a:pPr algn="just"/>
            <a:r>
              <a:rPr lang="en-US" sz="1400" b="1" u="sng" cap="all" dirty="0">
                <a:solidFill>
                  <a:srgbClr val="FF0000"/>
                </a:solidFill>
              </a:rPr>
              <a:t>Carbon Filter System:</a:t>
            </a:r>
            <a:endParaRPr lang="en-US" sz="1400" dirty="0">
              <a:solidFill>
                <a:srgbClr val="FF0000"/>
              </a:solidFill>
            </a:endParaRPr>
          </a:p>
          <a:p>
            <a:pPr algn="just"/>
            <a:r>
              <a:rPr lang="en-US" sz="1400" dirty="0"/>
              <a:t>(Granular Activated Carbon) used in this filter should be specially graded for water purification. It should have the capability to adsorb most of the organic chemicals, chlorine, insecticides, pesticide, THMs, TCE and PCBs etc. It should remove odor and gives water a natural taste. </a:t>
            </a:r>
            <a:r>
              <a:rPr lang="en-US" sz="1400" dirty="0" smtClean="0"/>
              <a:t>The </a:t>
            </a:r>
            <a:r>
              <a:rPr lang="en-US" sz="1400" dirty="0"/>
              <a:t>system should provide adequate distribution to uniformly expand the filter bed during backwash and entire media bed should be utilized during the filter cycle.</a:t>
            </a:r>
          </a:p>
        </p:txBody>
      </p:sp>
      <p:pic>
        <p:nvPicPr>
          <p:cNvPr id="7" name="Picture 2" descr="D:\1. QUOTATION 2018\Nestle\CARBON FILTER SYSTEM FOR KABIRWALA 30M3HR\Nestle Carbon Filter System capcity 30 m3hr\20141214_144023.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2833" t="2576" r="15501"/>
          <a:stretch/>
        </p:blipFill>
        <p:spPr bwMode="auto">
          <a:xfrm>
            <a:off x="4495800" y="3300709"/>
            <a:ext cx="1859280" cy="16583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7" name="Picture 3" descr="D:\1. QUOTATION 2018\Nestle\CARBON FILTER SYSTEM FOR KABIRWALA 30M3HR\Nestle Carbon Filter System capcity 30 m3hr\20141214_144041.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9555" t="6023" r="23778"/>
          <a:stretch/>
        </p:blipFill>
        <p:spPr bwMode="auto">
          <a:xfrm>
            <a:off x="4495800" y="5105401"/>
            <a:ext cx="1859280" cy="17523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16329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776</TotalTime>
  <Words>113</Words>
  <Application>Microsoft Office PowerPoint</Application>
  <PresentationFormat>On-screen Show (4:3)</PresentationFormat>
  <Paragraphs>10</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 ENGINEERING</dc:creator>
  <cp:lastModifiedBy>HP</cp:lastModifiedBy>
  <cp:revision>341</cp:revision>
  <dcterms:created xsi:type="dcterms:W3CDTF">2006-08-16T00:00:00Z</dcterms:created>
  <dcterms:modified xsi:type="dcterms:W3CDTF">2021-09-15T11:18:39Z</dcterms:modified>
</cp:coreProperties>
</file>