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3" r:id="rId2"/>
  </p:sldIdLst>
  <p:sldSz cx="6858000" cy="9144000" type="screen4x3"/>
  <p:notesSz cx="6851650" cy="9174163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D4D4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1" d="100"/>
          <a:sy n="81" d="100"/>
        </p:scale>
        <p:origin x="-3300" y="-96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2840568"/>
            <a:ext cx="5829300" cy="196003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14-Sep-21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14-Sep-21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1735" y="5875867"/>
            <a:ext cx="582930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1735" y="3875618"/>
            <a:ext cx="5829300" cy="200024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14-Sep-21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42900" y="2133601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86150" y="2133601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14-Sep-21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2046817"/>
            <a:ext cx="303014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2900" y="2899833"/>
            <a:ext cx="303014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83769" y="2046817"/>
            <a:ext cx="303133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83769" y="2899833"/>
            <a:ext cx="303133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14-Sep-21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14-Sep-21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14-Sep-21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364067"/>
            <a:ext cx="2256235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81287" y="364067"/>
            <a:ext cx="3833813" cy="780415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2900" y="1913467"/>
            <a:ext cx="2256235" cy="625475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14-Sep-21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44216" y="6400800"/>
            <a:ext cx="4114800" cy="7556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344216" y="817033"/>
            <a:ext cx="41148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344216" y="7156451"/>
            <a:ext cx="4114800" cy="107314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14-Sep-21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14-Sep-21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72050" y="366185"/>
            <a:ext cx="1543050" cy="7802033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42900" y="366185"/>
            <a:ext cx="4514850" cy="7802033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14-Sep-21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2133601"/>
            <a:ext cx="6172200" cy="60346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42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14-Sep-21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343150" y="8475134"/>
            <a:ext cx="21717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>
            <a:extLst>
              <a:ext uri="{FF2B5EF4-FFF2-40B4-BE49-F238E27FC236}">
                <a16:creationId xmlns:a16="http://schemas.microsoft.com/office/drawing/2014/main" xmlns="" id="{4AE9FB07-1BE9-4A42-AB6E-CB5F2A5AE99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7995" y="0"/>
            <a:ext cx="6893990" cy="9144000"/>
          </a:xfrm>
          <a:prstGeom prst="rect">
            <a:avLst/>
          </a:prstGeom>
        </p:spPr>
      </p:pic>
      <p:sp>
        <p:nvSpPr>
          <p:cNvPr id="14" name="TextBox 9">
            <a:extLst>
              <a:ext uri="{FF2B5EF4-FFF2-40B4-BE49-F238E27FC236}">
                <a16:creationId xmlns:a16="http://schemas.microsoft.com/office/drawing/2014/main" xmlns="" id="{38A1EEB0-8431-46A9-A6E6-0F85C0451C01}"/>
              </a:ext>
            </a:extLst>
          </p:cNvPr>
          <p:cNvSpPr txBox="1"/>
          <p:nvPr/>
        </p:nvSpPr>
        <p:spPr>
          <a:xfrm>
            <a:off x="5011205" y="866001"/>
            <a:ext cx="13716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200" b="1" dirty="0"/>
              <a:t>Ref#: </a:t>
            </a:r>
            <a:r>
              <a:rPr lang="en-US" sz="1200" b="1" dirty="0" smtClean="0"/>
              <a:t>AAE/21/398</a:t>
            </a:r>
            <a:endParaRPr lang="en-US" sz="1200" b="1" dirty="0"/>
          </a:p>
        </p:txBody>
      </p:sp>
      <p:sp>
        <p:nvSpPr>
          <p:cNvPr id="16" name="TextBox 10">
            <a:extLst>
              <a:ext uri="{FF2B5EF4-FFF2-40B4-BE49-F238E27FC236}">
                <a16:creationId xmlns:a16="http://schemas.microsoft.com/office/drawing/2014/main" xmlns="" id="{D1321AA9-62E8-4B55-97C1-F6E941553743}"/>
              </a:ext>
            </a:extLst>
          </p:cNvPr>
          <p:cNvSpPr txBox="1"/>
          <p:nvPr/>
        </p:nvSpPr>
        <p:spPr>
          <a:xfrm>
            <a:off x="439205" y="848380"/>
            <a:ext cx="165963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400" b="1" i="1" dirty="0"/>
              <a:t>Ch. </a:t>
            </a:r>
            <a:r>
              <a:rPr lang="en-US" sz="1400" b="1" i="1" dirty="0" err="1"/>
              <a:t>Amjad</a:t>
            </a:r>
            <a:r>
              <a:rPr lang="en-US" sz="1400" b="1" i="1" dirty="0"/>
              <a:t> Ali</a:t>
            </a:r>
          </a:p>
          <a:p>
            <a:r>
              <a:rPr lang="en-US" sz="1400" b="1" i="1" dirty="0"/>
              <a:t>Chief Executive</a:t>
            </a:r>
          </a:p>
        </p:txBody>
      </p:sp>
      <p:sp>
        <p:nvSpPr>
          <p:cNvPr id="5" name="AutoShape 4" descr="Image result for MS tanks painted vertical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30" name="AutoShape 6" descr="Image result for MS tanks painted vertical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AutoShape 8" descr="Image result for MS tanks painted vertical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533400" y="4581525"/>
            <a:ext cx="1219200" cy="2286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Title 1"/>
          <p:cNvSpPr txBox="1">
            <a:spLocks/>
          </p:cNvSpPr>
          <p:nvPr/>
        </p:nvSpPr>
        <p:spPr>
          <a:xfrm>
            <a:off x="533400" y="1066800"/>
            <a:ext cx="6019800" cy="9906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200" b="1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SS PIPING &amp; FITTING</a:t>
            </a:r>
            <a:endParaRPr lang="en-US" sz="3200" b="1" dirty="0" smtClean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pic>
        <p:nvPicPr>
          <p:cNvPr id="3" name="Picture 2" descr="SS Pipe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6324600"/>
            <a:ext cx="2590800" cy="1906349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SS Pipes &amp; Fittings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05200" y="6324600"/>
            <a:ext cx="2623038" cy="1896824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SS Pipes &amp; Fittings-1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67911" y="3520404"/>
            <a:ext cx="4522177" cy="2614611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/>
          <p:cNvSpPr/>
          <p:nvPr/>
        </p:nvSpPr>
        <p:spPr>
          <a:xfrm>
            <a:off x="457200" y="1828800"/>
            <a:ext cx="5849405" cy="16004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1400" dirty="0"/>
              <a:t>Stainless steel </a:t>
            </a:r>
            <a:r>
              <a:rPr lang="en-US" sz="1400" dirty="0" smtClean="0"/>
              <a:t>pipe </a:t>
            </a:r>
            <a:r>
              <a:rPr lang="en-US" sz="1400" dirty="0"/>
              <a:t>fittings are the collective name of various stainless steel </a:t>
            </a:r>
            <a:r>
              <a:rPr lang="en-US" sz="1400" dirty="0" smtClean="0"/>
              <a:t>pipe </a:t>
            </a:r>
            <a:r>
              <a:rPr lang="en-US" sz="1400" dirty="0"/>
              <a:t>connection </a:t>
            </a:r>
            <a:r>
              <a:rPr lang="en-US" sz="1400" dirty="0" smtClean="0"/>
              <a:t>work pieces</a:t>
            </a:r>
            <a:r>
              <a:rPr lang="en-US" sz="1400" dirty="0"/>
              <a:t>, which can be divided into different categories according to shape, purpose, and connection method. It has the characteristics of easy installation, high performance, durability, etc</a:t>
            </a:r>
            <a:r>
              <a:rPr lang="en-US" sz="1400" dirty="0" smtClean="0"/>
              <a:t>. </a:t>
            </a:r>
            <a:r>
              <a:rPr lang="en-US" sz="1400" dirty="0"/>
              <a:t>and has a wide range of applications in various pipeline construction and installation. </a:t>
            </a:r>
            <a:endParaRPr lang="en-US" sz="1400" dirty="0" smtClean="0"/>
          </a:p>
          <a:p>
            <a:pPr algn="just"/>
            <a:r>
              <a:rPr lang="en-US" sz="1400" b="1" dirty="0" smtClean="0"/>
              <a:t>AA Engineering (Pvt.) Ltd.</a:t>
            </a:r>
            <a:r>
              <a:rPr lang="en-US" sz="1400" dirty="0" smtClean="0"/>
              <a:t> specializes </a:t>
            </a:r>
            <a:r>
              <a:rPr lang="en-US" sz="1400" dirty="0"/>
              <a:t>in the production of Stainless Steel </a:t>
            </a:r>
            <a:r>
              <a:rPr lang="en-US" sz="1400" dirty="0" smtClean="0"/>
              <a:t>pipes </a:t>
            </a:r>
            <a:r>
              <a:rPr lang="en-US" sz="1400" dirty="0"/>
              <a:t>and Fittings, elbows, tees, crosses, heads, reducers, flanges, caps, and heads.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124343368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640</TotalTime>
  <Words>111</Words>
  <Application>Microsoft Office PowerPoint</Application>
  <PresentationFormat>On-screen Show (4:3)</PresentationFormat>
  <Paragraphs>6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AA ENGINEERING</dc:creator>
  <cp:lastModifiedBy>HP</cp:lastModifiedBy>
  <cp:revision>292</cp:revision>
  <dcterms:created xsi:type="dcterms:W3CDTF">2006-08-16T00:00:00Z</dcterms:created>
  <dcterms:modified xsi:type="dcterms:W3CDTF">2021-09-14T05:02:20Z</dcterms:modified>
</cp:coreProperties>
</file>