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</p:sldIdLst>
  <p:sldSz cx="6858000" cy="9144000" type="screen4x3"/>
  <p:notesSz cx="6851650" cy="91741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3252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11-Sep-21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11-Sep-21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11-Sep-21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11-Sep-21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11-Sep-21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11-Sep-21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11-Sep-21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11-Sep-21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11-Sep-21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11-Sep-21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11-Sep-21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11-Sep-21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4AE9FB07-1BE9-4A42-AB6E-CB5F2A5AE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95" y="0"/>
            <a:ext cx="6893990" cy="9144000"/>
          </a:xfrm>
          <a:prstGeom prst="rect">
            <a:avLst/>
          </a:prstGeom>
        </p:spPr>
      </p:pic>
      <p:sp>
        <p:nvSpPr>
          <p:cNvPr id="14" name="TextBox 9">
            <a:extLst>
              <a:ext uri="{FF2B5EF4-FFF2-40B4-BE49-F238E27FC236}">
                <a16:creationId xmlns:a16="http://schemas.microsoft.com/office/drawing/2014/main" xmlns="" id="{38A1EEB0-8431-46A9-A6E6-0F85C0451C01}"/>
              </a:ext>
            </a:extLst>
          </p:cNvPr>
          <p:cNvSpPr txBox="1"/>
          <p:nvPr/>
        </p:nvSpPr>
        <p:spPr>
          <a:xfrm>
            <a:off x="5011205" y="866001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Ref#: </a:t>
            </a:r>
            <a:r>
              <a:rPr lang="en-US" sz="1200" b="1" dirty="0" smtClean="0"/>
              <a:t>AAE/21/396</a:t>
            </a:r>
            <a:endParaRPr lang="en-US" sz="1200" b="1" dirty="0"/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xmlns="" id="{D1321AA9-62E8-4B55-97C1-F6E941553743}"/>
              </a:ext>
            </a:extLst>
          </p:cNvPr>
          <p:cNvSpPr txBox="1"/>
          <p:nvPr/>
        </p:nvSpPr>
        <p:spPr>
          <a:xfrm>
            <a:off x="439205" y="848380"/>
            <a:ext cx="1659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i="1" dirty="0"/>
              <a:t>Ch. </a:t>
            </a:r>
            <a:r>
              <a:rPr lang="en-US" sz="1400" b="1" i="1" dirty="0" err="1"/>
              <a:t>Amjad</a:t>
            </a:r>
            <a:r>
              <a:rPr lang="en-US" sz="1400" b="1" i="1" dirty="0"/>
              <a:t> Ali</a:t>
            </a:r>
          </a:p>
          <a:p>
            <a:r>
              <a:rPr lang="en-US" sz="1400" b="1" i="1" dirty="0"/>
              <a:t>Chief Executive</a:t>
            </a:r>
          </a:p>
        </p:txBody>
      </p:sp>
      <p:sp>
        <p:nvSpPr>
          <p:cNvPr id="5" name="AutoShape 4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0" name="AutoShape 6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utoShape 8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3400" y="4581525"/>
            <a:ext cx="12192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533400" y="1219200"/>
            <a:ext cx="6019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05 GALLON BOTTLE FILLING PLANT </a:t>
            </a:r>
          </a:p>
          <a:p>
            <a:r>
              <a:rPr lang="en-US" sz="2000" b="1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(High Speed Capacity 100-1200 BPH)</a:t>
            </a:r>
            <a:endParaRPr lang="en-US" sz="2000" b="1" dirty="0" smtClean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Picture 2" descr="E:\AAE Brochures\Brochures Editeing 2021\Bottling System copy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25"/>
          <a:stretch/>
        </p:blipFill>
        <p:spPr bwMode="auto">
          <a:xfrm>
            <a:off x="609600" y="2225040"/>
            <a:ext cx="5638800" cy="40233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7274846"/>
              </p:ext>
            </p:extLst>
          </p:nvPr>
        </p:nvGraphicFramePr>
        <p:xfrm>
          <a:off x="581878" y="6385560"/>
          <a:ext cx="5742722" cy="1920240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883544"/>
                <a:gridCol w="669368"/>
                <a:gridCol w="672350"/>
                <a:gridCol w="672350"/>
                <a:gridCol w="672350"/>
                <a:gridCol w="672350"/>
                <a:gridCol w="672350"/>
                <a:gridCol w="828060"/>
              </a:tblGrid>
              <a:tr h="243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Model</a:t>
                      </a:r>
                      <a:endParaRPr lang="en-US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AAE-100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AAE-200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AAE-300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AAE-450</a:t>
                      </a:r>
                      <a:endParaRPr lang="en-US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AAE-600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AAE-900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AAE-1200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533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Filling heads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1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1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2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3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4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6</a:t>
                      </a:r>
                      <a:endParaRPr lang="en-US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12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533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Volume(L)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18.9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18.9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18.9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18.9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18.9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18.9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18.9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670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Barrel size(mm)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270×490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270×490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270×490</a:t>
                      </a:r>
                      <a:endParaRPr lang="en-US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270×490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270×490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270×490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270×490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533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Capacity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100B/H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200B/H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300B/H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450B/H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600B/H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900B/H</a:t>
                      </a:r>
                      <a:endParaRPr lang="en-US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1200B/H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670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Motor power(KW)</a:t>
                      </a:r>
                      <a:endParaRPr lang="en-US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1.38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1.75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3.8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3.8</a:t>
                      </a:r>
                      <a:endParaRPr lang="en-US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7.5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9.75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13.5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670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Rated voltage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380V/50HZ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380V/50HZ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380V/50HZ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380V/50HZ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380V/50HZ</a:t>
                      </a:r>
                      <a:endParaRPr lang="en-US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380V/50HZ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380V/50HZ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533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Weight(KG)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600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700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1200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2000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2800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</a:rPr>
                        <a:t>3200</a:t>
                      </a: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4000</a:t>
                      </a:r>
                      <a:endParaRPr lang="en-US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3433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613</TotalTime>
  <Words>93</Words>
  <Application>Microsoft Office PowerPoint</Application>
  <PresentationFormat>On-screen Show (4:3)</PresentationFormat>
  <Paragraphs>69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AA ENGINEERING</dc:creator>
  <cp:lastModifiedBy>HP</cp:lastModifiedBy>
  <cp:revision>279</cp:revision>
  <dcterms:created xsi:type="dcterms:W3CDTF">2006-08-16T00:00:00Z</dcterms:created>
  <dcterms:modified xsi:type="dcterms:W3CDTF">2021-09-11T11:50:22Z</dcterms:modified>
</cp:coreProperties>
</file>