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90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</a:t>
            </a:r>
            <a:r>
              <a:rPr lang="en-US" sz="1200" b="1"/>
              <a:t>#: </a:t>
            </a:r>
            <a:r>
              <a:rPr lang="en-US" sz="1200" b="1" smtClean="0"/>
              <a:t>AAE/21/388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33400" y="1458696"/>
            <a:ext cx="5829300" cy="293904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dirty="0" smtClean="0"/>
              <a:t>TOMATO PASTE / PUREE PROCESSING MACHINE</a:t>
            </a:r>
            <a:endParaRPr lang="en-US" sz="2000" b="1" dirty="0"/>
          </a:p>
        </p:txBody>
      </p:sp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Exploring 3 Main Uses For Stainless Steel Storage Tan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9" descr="Industrial Agitators - Tims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5" descr="https://5.imimg.com/data5/LL/OU/NO/SELLER-100371387/xylem-pressure-booster-pump-set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1" descr="Cold Water Booster Pumps - Pressurisation Units - Dura Pum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60376" y="1712893"/>
            <a:ext cx="5788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u="sng" dirty="0" smtClean="0">
                <a:solidFill>
                  <a:srgbClr val="FF0000"/>
                </a:solidFill>
              </a:rPr>
              <a:t>Introduction:</a:t>
            </a:r>
            <a:endParaRPr lang="en-US" sz="1400" dirty="0" smtClean="0"/>
          </a:p>
          <a:p>
            <a:pPr fontAlgn="base"/>
            <a:r>
              <a:rPr lang="en-US" sz="1400" dirty="0"/>
              <a:t>Whole tomato paste production line to make the tomato paste </a:t>
            </a:r>
            <a:r>
              <a:rPr lang="en-US" sz="1400" dirty="0" smtClean="0"/>
              <a:t>sauce, puree, ketchup, fruit </a:t>
            </a:r>
            <a:r>
              <a:rPr lang="en-US" sz="1400" dirty="0"/>
              <a:t>paste, etc</a:t>
            </a:r>
            <a:r>
              <a:rPr lang="en-US" sz="1400" dirty="0" smtClean="0"/>
              <a:t>. Automatic</a:t>
            </a:r>
            <a:r>
              <a:rPr lang="en-US" sz="1400" dirty="0"/>
              <a:t> and high efficient. </a:t>
            </a:r>
            <a:endParaRPr lang="en-US" sz="1400" dirty="0" smtClean="0"/>
          </a:p>
          <a:p>
            <a:pPr fontAlgn="base"/>
            <a:r>
              <a:rPr lang="en-US" sz="1400" dirty="0" smtClean="0"/>
              <a:t>With different </a:t>
            </a:r>
            <a:r>
              <a:rPr lang="en-US" sz="1400" dirty="0"/>
              <a:t>capacity of: 300kg/h, 500kg/h. etc.</a:t>
            </a:r>
          </a:p>
        </p:txBody>
      </p:sp>
      <p:sp>
        <p:nvSpPr>
          <p:cNvPr id="28" name="AutoShape 24" descr="Booster Set Pump Station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86025" y="2133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ommercial Tomato Paste Ketchup Making Production Line Tomato Puree Processing Machin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5" t="15270" r="1525" b="9634"/>
          <a:stretch/>
        </p:blipFill>
        <p:spPr bwMode="auto">
          <a:xfrm>
            <a:off x="765175" y="2652470"/>
            <a:ext cx="5254625" cy="3583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83236" y="6705600"/>
            <a:ext cx="45688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400" b="1" u="sng" dirty="0" smtClean="0">
                <a:solidFill>
                  <a:srgbClr val="FF0000"/>
                </a:solidFill>
              </a:rPr>
              <a:t>Technical Data:</a:t>
            </a:r>
          </a:p>
          <a:p>
            <a:pPr fontAlgn="base"/>
            <a:r>
              <a:rPr lang="en-US" sz="1400" dirty="0" smtClean="0"/>
              <a:t>Type</a:t>
            </a:r>
            <a:r>
              <a:rPr lang="en-US" sz="1400" dirty="0"/>
              <a:t>:	</a:t>
            </a:r>
            <a:r>
              <a:rPr lang="en-US" sz="1400" dirty="0" smtClean="0"/>
              <a:t>	Tomato </a:t>
            </a:r>
            <a:r>
              <a:rPr lang="en-US" sz="1400" dirty="0"/>
              <a:t>Paste Production Line</a:t>
            </a:r>
          </a:p>
          <a:p>
            <a:pPr fontAlgn="base"/>
            <a:r>
              <a:rPr lang="en-US" sz="1400" dirty="0"/>
              <a:t>Capacity:	</a:t>
            </a:r>
            <a:r>
              <a:rPr lang="en-US" sz="1400" dirty="0" smtClean="0"/>
              <a:t>	250kg/h</a:t>
            </a:r>
            <a:endParaRPr lang="en-US" sz="1400" dirty="0"/>
          </a:p>
          <a:p>
            <a:pPr fontAlgn="base"/>
            <a:r>
              <a:rPr lang="en-US" sz="1400" dirty="0"/>
              <a:t>Voltage:	</a:t>
            </a:r>
            <a:r>
              <a:rPr lang="en-US" sz="1400" dirty="0" smtClean="0"/>
              <a:t>	220V/380V</a:t>
            </a:r>
            <a:endParaRPr lang="en-US" sz="1400" dirty="0"/>
          </a:p>
          <a:p>
            <a:pPr fontAlgn="base"/>
            <a:r>
              <a:rPr lang="en-US" sz="1400" dirty="0"/>
              <a:t>Power:	</a:t>
            </a:r>
            <a:r>
              <a:rPr lang="en-US" sz="1400" dirty="0" smtClean="0"/>
              <a:t>	1.5kw</a:t>
            </a:r>
            <a:endParaRPr lang="en-US" sz="1400" dirty="0"/>
          </a:p>
          <a:p>
            <a:pPr fontAlgn="base"/>
            <a:r>
              <a:rPr lang="en-US" sz="1400" dirty="0"/>
              <a:t>Weight:	</a:t>
            </a:r>
            <a:r>
              <a:rPr lang="en-US" sz="1400" dirty="0" smtClean="0"/>
              <a:t>	500kg</a:t>
            </a:r>
            <a:endParaRPr lang="en-US" sz="1400" dirty="0"/>
          </a:p>
          <a:p>
            <a:pPr fontAlgn="base"/>
            <a:r>
              <a:rPr lang="en-US" sz="1400" dirty="0"/>
              <a:t>Dimension(L*W*H):	</a:t>
            </a:r>
            <a:r>
              <a:rPr lang="en-US" sz="1400" dirty="0" smtClean="0"/>
              <a:t>1560*450*1340mm</a:t>
            </a:r>
            <a:endParaRPr lang="en-US" sz="1400" dirty="0"/>
          </a:p>
          <a:p>
            <a:pPr fontAlgn="base"/>
            <a:r>
              <a:rPr lang="en-US" sz="1400" dirty="0"/>
              <a:t>Function:		</a:t>
            </a:r>
            <a:r>
              <a:rPr lang="en-US" sz="1400" dirty="0" smtClean="0"/>
              <a:t>Multifunction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99649" y="6248400"/>
            <a:ext cx="6682151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n-US" sz="1400" b="1" dirty="0" smtClean="0">
                <a:solidFill>
                  <a:srgbClr val="FF0000"/>
                </a:solidFill>
              </a:rPr>
              <a:t>THE FLOW PATH OF TOMATO PUREE MAKING MACHINE:</a:t>
            </a:r>
          </a:p>
          <a:p>
            <a:pPr algn="ctr" fontAlgn="base"/>
            <a:r>
              <a:rPr lang="en-US" sz="1400" dirty="0" smtClean="0"/>
              <a:t>CLEANING-PREHEATING-BEATING-GRINDING-MIXING-STERILIZING-PACKING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90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AAE/21/387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5829300" cy="293904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dirty="0" smtClean="0"/>
              <a:t>TOMATO PASTE / PUREE PROCESSING MACHINE</a:t>
            </a:r>
            <a:endParaRPr lang="en-US" sz="2000" b="1" dirty="0"/>
          </a:p>
        </p:txBody>
      </p:sp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Exploring 3 Main Uses For Stainless Steel Storage Tan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9" descr="Industrial Agitators - Tims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5" descr="https://5.imimg.com/data5/LL/OU/NO/SELLER-100371387/xylem-pressure-booster-pump-set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1" descr="Cold Water Booster Pumps - Pressurisation Units - Dura Pum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60376" y="1600200"/>
            <a:ext cx="5788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u="sng" dirty="0" smtClean="0">
                <a:solidFill>
                  <a:srgbClr val="FF0000"/>
                </a:solidFill>
              </a:rPr>
              <a:t>Introduction:</a:t>
            </a:r>
            <a:endParaRPr lang="en-US" sz="1400" dirty="0" smtClean="0"/>
          </a:p>
          <a:p>
            <a:pPr fontAlgn="base"/>
            <a:r>
              <a:rPr lang="en-US" sz="1400" dirty="0"/>
              <a:t>Whole tomato paste production line to make the tomato paste sauce</a:t>
            </a:r>
            <a:r>
              <a:rPr lang="en-US" sz="1400" dirty="0" smtClean="0"/>
              <a:t>, ketchup, fruit </a:t>
            </a:r>
            <a:r>
              <a:rPr lang="en-US" sz="1400" dirty="0"/>
              <a:t>paste, etc</a:t>
            </a:r>
            <a:r>
              <a:rPr lang="en-US" sz="1400" dirty="0" smtClean="0"/>
              <a:t>. Automatic</a:t>
            </a:r>
            <a:r>
              <a:rPr lang="en-US" sz="1400" dirty="0"/>
              <a:t> and high efficient. With </a:t>
            </a:r>
            <a:r>
              <a:rPr lang="en-US" sz="1400" dirty="0" smtClean="0"/>
              <a:t>different </a:t>
            </a:r>
            <a:r>
              <a:rPr lang="en-US" sz="1400" dirty="0"/>
              <a:t>capacity of: 300kg/h, 500kg/h. etc.</a:t>
            </a:r>
          </a:p>
        </p:txBody>
      </p:sp>
      <p:sp>
        <p:nvSpPr>
          <p:cNvPr id="28" name="AutoShape 24" descr="Booster Set Pump Station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86025" y="2133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612167"/>
              </p:ext>
            </p:extLst>
          </p:nvPr>
        </p:nvGraphicFramePr>
        <p:xfrm>
          <a:off x="550762" y="2590800"/>
          <a:ext cx="5240438" cy="56784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6652"/>
                <a:gridCol w="868391"/>
                <a:gridCol w="829086"/>
                <a:gridCol w="1381810"/>
                <a:gridCol w="1724499"/>
              </a:tblGrid>
              <a:tr h="3039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Sr. No.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Product Name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Capacity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Dimensions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(mm)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Function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Bubble Cleaning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2T/</a:t>
                      </a:r>
                      <a:r>
                        <a:rPr lang="en-US" sz="1000" dirty="0" err="1">
                          <a:effectLst/>
                        </a:rPr>
                        <a:t>Hr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255x1100x1800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Hoist passive wheel with a tension device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Sorting Machine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3500x800x900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Both side with waste collection bucket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Elevator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 enhance transportation for tomato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671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Crusher Pump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0.5-2m3/Hr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Pressure ≥4.5Mpa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Column Tubular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1405x615x1250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Preheating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Beater Machine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1-1.5T/Hr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1450x770x1530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Automatic separation of slurry residue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671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Temporary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1000 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Interim storage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Beverage Pump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350x265x320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For juice fluid transport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Colloid Mil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1-2T/Hr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990x650x1340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Used for juice pulp grinding refinement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671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Storage Tank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1000L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Interim storage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Mixing Tank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0.1-0.2T/Hr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500L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For fruit pulp ingredients, add sugar and other accessories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671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Sugar Process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1200x1200x2100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Temperature ≤ 100˚C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671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Homogenizer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1000L/Hr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1300x820x1200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Vacuum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100L/Hr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800x600x2000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centrifugation film speed: 100-500 R/Min.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Column Tubular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1T/Hr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1220x440x1080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discharge temperature: 90-95 ˚C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Aseptic Product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Ø 38mm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Single closed tank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39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Control Cabin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Diameter Ø50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With leakage protection and overload protection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42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2072</TotalTime>
  <Words>260</Words>
  <Application>Microsoft Office PowerPoint</Application>
  <PresentationFormat>On-screen Show (4:3)</PresentationFormat>
  <Paragraphs>116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TOMATO PASTE / PUREE PROCESSING MACHINE</vt:lpstr>
      <vt:lpstr>TOMATO PASTE / PUREE PROCESSING MACHINE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457</cp:revision>
  <dcterms:created xsi:type="dcterms:W3CDTF">2006-08-16T00:00:00Z</dcterms:created>
  <dcterms:modified xsi:type="dcterms:W3CDTF">2021-09-04T06:49:49Z</dcterms:modified>
</cp:coreProperties>
</file>