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69"/>
            <a:ext cx="6893990" cy="9144000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29200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AAE/21/351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397764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074" y="1295400"/>
            <a:ext cx="5808726" cy="775083"/>
          </a:xfrm>
        </p:spPr>
        <p:txBody>
          <a:bodyPr>
            <a:noAutofit/>
          </a:bodyPr>
          <a:lstStyle/>
          <a:p>
            <a:r>
              <a:rPr lang="en-US" sz="24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/>
              </a:rPr>
              <a:t>SOLAR </a:t>
            </a:r>
            <a:br>
              <a:rPr lang="en-US" sz="24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/>
              </a:rPr>
            </a:br>
            <a:r>
              <a:rPr lang="en-US" sz="24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/>
              </a:rPr>
              <a:t>ELECTRICAL CONTROL PANEL </a:t>
            </a:r>
            <a:endParaRPr lang="en-US" sz="1800" b="1" i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1F9987-72F0-47C7-B426-E2FF63494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173F0AF-8DF8-4A6A-9022-8FB895285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7F0FDFF-B9D1-45D1-BC67-001AEC5E50DB}"/>
              </a:ext>
            </a:extLst>
          </p:cNvPr>
          <p:cNvSpPr txBox="1"/>
          <p:nvPr/>
        </p:nvSpPr>
        <p:spPr>
          <a:xfrm>
            <a:off x="457200" y="2105561"/>
            <a:ext cx="5951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Our Solar Electrical Control Panel include all the necessary components to connect the panels to the controller and the controller to the battery bank, including combiner boxes and circuit breakers. </a:t>
            </a:r>
            <a:r>
              <a:rPr lang="en-US" sz="160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Solar photovoltaic panels can be installed on the roof of your home/Offices/Buildings or commercial property.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DD1352F-2424-4B5C-9103-DAB389D4BE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4" y="3585936"/>
            <a:ext cx="5732526" cy="2583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8700AE-1001-4D8F-A7E6-6D36824525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16" t="10918" r="23627" b="9411"/>
          <a:stretch/>
        </p:blipFill>
        <p:spPr>
          <a:xfrm>
            <a:off x="5096167" y="6358663"/>
            <a:ext cx="1219199" cy="1919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748CFD0-3B43-40D6-9384-59ADA971FC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2500" r="20860" b="6666"/>
          <a:stretch/>
        </p:blipFill>
        <p:spPr>
          <a:xfrm>
            <a:off x="3581400" y="6358663"/>
            <a:ext cx="1219200" cy="1936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82C320C-E771-48DD-891E-76ED57A62C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5" y="6358662"/>
            <a:ext cx="2716828" cy="1936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</TotalTime>
  <Words>68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Roboto</vt:lpstr>
      <vt:lpstr>Office Theme</vt:lpstr>
      <vt:lpstr>SOLAR  ELECTRICAL CONTROL PANEL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 Filter</dc:title>
  <dc:creator>AA ENGINEERING</dc:creator>
  <cp:lastModifiedBy>Shahzad</cp:lastModifiedBy>
  <cp:revision>393</cp:revision>
  <dcterms:created xsi:type="dcterms:W3CDTF">2006-08-16T00:00:00Z</dcterms:created>
  <dcterms:modified xsi:type="dcterms:W3CDTF">2021-03-04T05:11:10Z</dcterms:modified>
</cp:coreProperties>
</file>