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1650" cy="9174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325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21-May-21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AE9FB07-1BE9-4A42-AB6E-CB5F2A5AE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95" y="0"/>
            <a:ext cx="6893990" cy="9144000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:a16="http://schemas.microsoft.com/office/drawing/2014/main" xmlns="" id="{38A1EEB0-8431-46A9-A6E6-0F85C0451C01}"/>
              </a:ext>
            </a:extLst>
          </p:cNvPr>
          <p:cNvSpPr txBox="1"/>
          <p:nvPr/>
        </p:nvSpPr>
        <p:spPr>
          <a:xfrm>
            <a:off x="5011205" y="866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Ref#: </a:t>
            </a:r>
            <a:r>
              <a:rPr lang="en-US" sz="1200" b="1" dirty="0" smtClean="0"/>
              <a:t>AAE/21/363</a:t>
            </a:r>
            <a:endParaRPr lang="en-US" sz="1200" b="1" dirty="0"/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xmlns="" id="{D1321AA9-62E8-4B55-97C1-F6E941553743}"/>
              </a:ext>
            </a:extLst>
          </p:cNvPr>
          <p:cNvSpPr txBox="1"/>
          <p:nvPr/>
        </p:nvSpPr>
        <p:spPr>
          <a:xfrm>
            <a:off x="439205" y="84838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66800"/>
            <a:ext cx="6019800" cy="9906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SHEET / PLATE ROLLING MACHINE </a:t>
            </a:r>
            <a:endParaRPr lang="en-US" sz="2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AutoShape 4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0" name="AutoShape 6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8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4419600"/>
            <a:ext cx="1219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BCE8A74-E01E-4E76-AC7C-1625D024D01F}"/>
              </a:ext>
            </a:extLst>
          </p:cNvPr>
          <p:cNvSpPr txBox="1"/>
          <p:nvPr/>
        </p:nvSpPr>
        <p:spPr>
          <a:xfrm>
            <a:off x="582820" y="1793081"/>
            <a:ext cx="569236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smtClean="0"/>
              <a:t>We </a:t>
            </a:r>
            <a:r>
              <a:rPr lang="en-US" sz="1400" dirty="0"/>
              <a:t>are </a:t>
            </a:r>
            <a:r>
              <a:rPr lang="en-US" sz="1400" dirty="0" smtClean="0"/>
              <a:t>manufacturing of </a:t>
            </a:r>
            <a:r>
              <a:rPr lang="en-US" sz="1400" b="1" dirty="0" smtClean="0"/>
              <a:t>Sheet / Plate Rolling </a:t>
            </a:r>
            <a:r>
              <a:rPr lang="en-US" sz="1400" b="1" dirty="0"/>
              <a:t>Machine</a:t>
            </a:r>
            <a:r>
              <a:rPr lang="en-US" sz="1400" dirty="0"/>
              <a:t> to our </a:t>
            </a:r>
            <a:r>
              <a:rPr lang="en-US" sz="1400" dirty="0" smtClean="0"/>
              <a:t>Clients. High quality MS &amp; SS material use make any design as per Client’s requirement.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/>
              <a:t/>
            </a:r>
            <a:br>
              <a:rPr lang="en-US" sz="1400" dirty="0"/>
            </a:br>
            <a:r>
              <a:rPr lang="en-US" sz="1400" b="1" u="sng" dirty="0">
                <a:solidFill>
                  <a:srgbClr val="FF0000"/>
                </a:solidFill>
              </a:rPr>
              <a:t>Specifications: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>Condition</a:t>
            </a:r>
            <a:r>
              <a:rPr lang="en-US" sz="1400" dirty="0"/>
              <a:t>: </a:t>
            </a:r>
            <a:r>
              <a:rPr lang="en-US" sz="1400" dirty="0" smtClean="0"/>
              <a:t>	New</a:t>
            </a:r>
            <a:endParaRPr lang="en-US" sz="1400" dirty="0"/>
          </a:p>
          <a:p>
            <a:r>
              <a:rPr lang="en-US" sz="1400" dirty="0"/>
              <a:t>Function: </a:t>
            </a:r>
            <a:r>
              <a:rPr lang="en-US" sz="1400" dirty="0" smtClean="0"/>
              <a:t>	Rolling</a:t>
            </a:r>
            <a:endParaRPr lang="en-US" sz="1400" dirty="0"/>
          </a:p>
          <a:p>
            <a:r>
              <a:rPr lang="en-US" sz="1400" dirty="0"/>
              <a:t>Usage: </a:t>
            </a:r>
            <a:r>
              <a:rPr lang="en-US" sz="1400" dirty="0" smtClean="0"/>
              <a:t>	For </a:t>
            </a:r>
            <a:r>
              <a:rPr lang="en-US" sz="1400" dirty="0"/>
              <a:t>making body balk </a:t>
            </a:r>
            <a:endParaRPr lang="en-US" sz="1400" dirty="0" smtClean="0"/>
          </a:p>
          <a:p>
            <a:r>
              <a:rPr lang="en-US" sz="1400" dirty="0"/>
              <a:t>	</a:t>
            </a:r>
            <a:r>
              <a:rPr lang="en-US" sz="1400" dirty="0" smtClean="0"/>
              <a:t>in </a:t>
            </a:r>
            <a:r>
              <a:rPr lang="en-US" sz="1400" dirty="0"/>
              <a:t>round </a:t>
            </a:r>
            <a:r>
              <a:rPr lang="en-US" sz="1400" dirty="0" smtClean="0"/>
              <a:t>form, Sheets for Tanks.</a:t>
            </a:r>
            <a:endParaRPr lang="en-US" sz="1400" dirty="0"/>
          </a:p>
          <a:p>
            <a:r>
              <a:rPr lang="en-US" sz="1400" b="1" u="sng" dirty="0" smtClean="0">
                <a:solidFill>
                  <a:srgbClr val="FF0000"/>
                </a:solidFill>
              </a:rPr>
              <a:t>Features</a:t>
            </a:r>
            <a:r>
              <a:rPr lang="en-US" sz="1400" b="1" u="sng" dirty="0">
                <a:solidFill>
                  <a:srgbClr val="FF0000"/>
                </a:solidFill>
              </a:rPr>
              <a:t>: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>Longer </a:t>
            </a:r>
            <a:r>
              <a:rPr lang="en-US" sz="1400" dirty="0"/>
              <a:t>service life</a:t>
            </a:r>
          </a:p>
          <a:p>
            <a:r>
              <a:rPr lang="en-US" sz="1400" dirty="0"/>
              <a:t>Trouble-free operation</a:t>
            </a:r>
          </a:p>
          <a:p>
            <a:r>
              <a:rPr lang="en-US" sz="1400" dirty="0"/>
              <a:t>Less power consumption</a:t>
            </a:r>
          </a:p>
        </p:txBody>
      </p:sp>
      <p:pic>
        <p:nvPicPr>
          <p:cNvPr id="1026" name="Picture 2" descr="Round Sheet Rolling Machin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8" t="21120" r="14642" b="16481"/>
          <a:stretch/>
        </p:blipFill>
        <p:spPr bwMode="auto">
          <a:xfrm>
            <a:off x="685800" y="4724401"/>
            <a:ext cx="2590800" cy="20289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late Bending Machin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0" b="16080"/>
          <a:stretch/>
        </p:blipFill>
        <p:spPr bwMode="auto">
          <a:xfrm>
            <a:off x="3505200" y="4724400"/>
            <a:ext cx="2769981" cy="20289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Automatic Sheet And Plate Rolling Machin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3" t="18640" r="7930" b="12001"/>
          <a:stretch/>
        </p:blipFill>
        <p:spPr bwMode="auto">
          <a:xfrm>
            <a:off x="4008269" y="2667000"/>
            <a:ext cx="2266912" cy="18017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on't get flattened by the wrong plate rol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906769"/>
            <a:ext cx="2057400" cy="13990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HOW TO BEND PLATES WITH ROLL BENDING MACHINE - Worcon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0" t="8013" r="7975" b="28298"/>
          <a:stretch/>
        </p:blipFill>
        <p:spPr bwMode="auto">
          <a:xfrm>
            <a:off x="2948940" y="6906768"/>
            <a:ext cx="3326241" cy="13990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23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SHEET / PLATE ROLLING MACHINE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 ENGINEERING</dc:creator>
  <cp:lastModifiedBy>HP</cp:lastModifiedBy>
  <cp:revision>193</cp:revision>
  <dcterms:created xsi:type="dcterms:W3CDTF">2006-08-16T00:00:00Z</dcterms:created>
  <dcterms:modified xsi:type="dcterms:W3CDTF">2021-05-21T11:37:29Z</dcterms:modified>
</cp:coreProperties>
</file>