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3042"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09-Mar-21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09-Mar-21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09-Mar-21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09-Mar-21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09-Mar-21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09-Mar-21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09-Mar-21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5" y="0"/>
            <a:ext cx="6893990" cy="9144000"/>
          </a:xfrm>
          <a:prstGeom prst="rect">
            <a:avLst/>
          </a:prstGeom>
        </p:spPr>
      </p:pic>
      <p:sp>
        <p:nvSpPr>
          <p:cNvPr id="14" name="TextBox 9">
            <a:extLst>
              <a:ext uri="{FF2B5EF4-FFF2-40B4-BE49-F238E27FC236}">
                <a16:creationId xmlns:a16="http://schemas.microsoft.com/office/drawing/2014/main"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AAE/21/361</a:t>
            </a:r>
          </a:p>
        </p:txBody>
      </p:sp>
      <p:sp>
        <p:nvSpPr>
          <p:cNvPr id="16" name="TextBox 10">
            <a:extLst>
              <a:ext uri="{FF2B5EF4-FFF2-40B4-BE49-F238E27FC236}">
                <a16:creationId xmlns:a16="http://schemas.microsoft.com/office/drawing/2014/main"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2" name="Title 1"/>
          <p:cNvSpPr>
            <a:spLocks noGrp="1"/>
          </p:cNvSpPr>
          <p:nvPr>
            <p:ph type="ctrTitle"/>
          </p:nvPr>
        </p:nvSpPr>
        <p:spPr>
          <a:xfrm>
            <a:off x="457200" y="1295400"/>
            <a:ext cx="6019800" cy="990600"/>
          </a:xfrm>
        </p:spPr>
        <p:txBody>
          <a:bodyPr>
            <a:noAutofit/>
          </a:bodyPr>
          <a:lstStyle/>
          <a:p>
            <a:r>
              <a:rPr lang="en-US" sz="2800" b="1" dirty="0">
                <a:ln w="0"/>
                <a:solidFill>
                  <a:schemeClr val="accent1"/>
                </a:solidFill>
                <a:effectLst>
                  <a:outerShdw blurRad="38100" dist="25400" dir="5400000" algn="ctr" rotWithShape="0">
                    <a:srgbClr val="6E747A">
                      <a:alpha val="43000"/>
                    </a:srgbClr>
                  </a:outerShdw>
                </a:effectLst>
              </a:rPr>
              <a:t>POTATOES PROCESSING MACHINE</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Rectangle 10"/>
          <p:cNvSpPr/>
          <p:nvPr/>
        </p:nvSpPr>
        <p:spPr>
          <a:xfrm>
            <a:off x="457200" y="4419600"/>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533401" y="2164140"/>
            <a:ext cx="5715000" cy="1569660"/>
          </a:xfrm>
          <a:prstGeom prst="rect">
            <a:avLst/>
          </a:prstGeom>
        </p:spPr>
        <p:txBody>
          <a:bodyPr wrap="square">
            <a:spAutoFit/>
          </a:bodyPr>
          <a:lstStyle/>
          <a:p>
            <a:pPr algn="just"/>
            <a:r>
              <a:rPr lang="en-US" sz="1600" dirty="0"/>
              <a:t>Working Principle of</a:t>
            </a:r>
            <a:r>
              <a:rPr lang="en-US" sz="1600" b="1" dirty="0"/>
              <a:t> Potatoes Processing Machine</a:t>
            </a:r>
            <a:r>
              <a:rPr lang="en-US" sz="1600" dirty="0"/>
              <a:t>: </a:t>
            </a:r>
          </a:p>
          <a:p>
            <a:pPr algn="just"/>
            <a:r>
              <a:rPr lang="en-US" sz="1600" dirty="0"/>
              <a:t>Colloid mill is the basic working principle of cutting, grinding and high-speed mixing, crushing grinding on mill tooth profile incline relative motion, one of the high speed rotating, another still make through tooth profile incline between material by shear force and friction force, at the same time, in the high frequency vibration.</a:t>
            </a:r>
          </a:p>
        </p:txBody>
      </p:sp>
      <p:graphicFrame>
        <p:nvGraphicFramePr>
          <p:cNvPr id="9" name="Table 8"/>
          <p:cNvGraphicFramePr>
            <a:graphicFrameLocks noGrp="1"/>
          </p:cNvGraphicFramePr>
          <p:nvPr>
            <p:extLst>
              <p:ext uri="{D42A27DB-BD31-4B8C-83A1-F6EECF244321}">
                <p14:modId xmlns:p14="http://schemas.microsoft.com/office/powerpoint/2010/main" val="2373002613"/>
              </p:ext>
            </p:extLst>
          </p:nvPr>
        </p:nvGraphicFramePr>
        <p:xfrm>
          <a:off x="685800" y="7086600"/>
          <a:ext cx="5562600" cy="1219200"/>
        </p:xfrm>
        <a:graphic>
          <a:graphicData uri="http://schemas.openxmlformats.org/drawingml/2006/table">
            <a:tbl>
              <a:tblPr/>
              <a:tblGrid>
                <a:gridCol w="2925019">
                  <a:extLst>
                    <a:ext uri="{9D8B030D-6E8A-4147-A177-3AD203B41FA5}">
                      <a16:colId xmlns:a16="http://schemas.microsoft.com/office/drawing/2014/main" val="20000"/>
                    </a:ext>
                  </a:extLst>
                </a:gridCol>
                <a:gridCol w="2637581">
                  <a:extLst>
                    <a:ext uri="{9D8B030D-6E8A-4147-A177-3AD203B41FA5}">
                      <a16:colId xmlns:a16="http://schemas.microsoft.com/office/drawing/2014/main" val="20001"/>
                    </a:ext>
                  </a:extLst>
                </a:gridCol>
              </a:tblGrid>
              <a:tr h="253099">
                <a:tc>
                  <a:txBody>
                    <a:bodyPr/>
                    <a:lstStyle/>
                    <a:p>
                      <a:pPr algn="ctr"/>
                      <a:r>
                        <a:rPr lang="en-US" sz="1400" dirty="0">
                          <a:effectLst/>
                        </a:rPr>
                        <a:t>Capacity</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tc>
                  <a:txBody>
                    <a:bodyPr/>
                    <a:lstStyle/>
                    <a:p>
                      <a:pPr algn="ctr"/>
                      <a:r>
                        <a:rPr lang="en-US" sz="1400" dirty="0">
                          <a:effectLst/>
                        </a:rPr>
                        <a:t>100-200 kg/h</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3099">
                <a:tc>
                  <a:txBody>
                    <a:bodyPr/>
                    <a:lstStyle/>
                    <a:p>
                      <a:pPr algn="ctr"/>
                      <a:r>
                        <a:rPr lang="en-US" sz="1400" dirty="0">
                          <a:effectLst/>
                        </a:rPr>
                        <a:t>Fineness</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tc>
                  <a:txBody>
                    <a:bodyPr/>
                    <a:lstStyle/>
                    <a:p>
                      <a:pPr algn="ctr"/>
                      <a:r>
                        <a:rPr lang="en-US" sz="1400">
                          <a:effectLst/>
                        </a:rPr>
                        <a:t>50-200 mesh</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3099">
                <a:tc>
                  <a:txBody>
                    <a:bodyPr/>
                    <a:lstStyle/>
                    <a:p>
                      <a:pPr algn="ctr"/>
                      <a:r>
                        <a:rPr lang="en-US" sz="1400" dirty="0">
                          <a:effectLst/>
                        </a:rPr>
                        <a:t>Power</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tc>
                  <a:txBody>
                    <a:bodyPr/>
                    <a:lstStyle/>
                    <a:p>
                      <a:pPr algn="ctr"/>
                      <a:r>
                        <a:rPr lang="en-US" sz="1400">
                          <a:effectLst/>
                        </a:rPr>
                        <a:t>7.5kw</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3099">
                <a:tc>
                  <a:txBody>
                    <a:bodyPr/>
                    <a:lstStyle/>
                    <a:p>
                      <a:pPr algn="ctr"/>
                      <a:r>
                        <a:rPr lang="en-US" sz="1400" dirty="0">
                          <a:effectLst/>
                        </a:rPr>
                        <a:t>Dimension</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tc>
                  <a:txBody>
                    <a:bodyPr/>
                    <a:lstStyle/>
                    <a:p>
                      <a:pPr algn="ctr"/>
                      <a:r>
                        <a:rPr lang="en-US" sz="1400" dirty="0">
                          <a:effectLst/>
                        </a:rPr>
                        <a:t>700x420x1000mm</a:t>
                      </a:r>
                    </a:p>
                  </a:txBody>
                  <a:tcPr anchor="ctr">
                    <a:lnL w="19050" cap="flat" cmpd="sng" algn="ctr">
                      <a:solidFill>
                        <a:srgbClr val="E0E0E0"/>
                      </a:solidFill>
                      <a:prstDash val="solid"/>
                      <a:round/>
                      <a:headEnd type="none" w="med" len="med"/>
                      <a:tailEnd type="none" w="med" len="med"/>
                    </a:lnL>
                    <a:lnR w="19050" cap="flat" cmpd="sng" algn="ctr">
                      <a:solidFill>
                        <a:srgbClr val="E0E0E0"/>
                      </a:solidFill>
                      <a:prstDash val="solid"/>
                      <a:round/>
                      <a:headEnd type="none" w="med" len="med"/>
                      <a:tailEnd type="none" w="med" len="med"/>
                    </a:lnR>
                    <a:lnT w="19050" cap="flat" cmpd="sng" algn="ctr">
                      <a:solidFill>
                        <a:srgbClr val="E0E0E0"/>
                      </a:solidFill>
                      <a:prstDash val="solid"/>
                      <a:round/>
                      <a:headEnd type="none" w="med" len="med"/>
                      <a:tailEnd type="none" w="med" len="med"/>
                    </a:lnT>
                    <a:lnB w="19050"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0" name="Rectangle 3"/>
          <p:cNvSpPr>
            <a:spLocks noChangeArrowheads="1"/>
          </p:cNvSpPr>
          <p:nvPr/>
        </p:nvSpPr>
        <p:spPr bwMode="auto">
          <a:xfrm>
            <a:off x="762000" y="6588289"/>
            <a:ext cx="1897955" cy="650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69809" rIns="0" bIns="1698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0000"/>
                </a:solidFill>
                <a:effectLst/>
                <a:latin typeface="Century Gothic" panose="020B0502020202020204" pitchFamily="34" charset="0"/>
              </a:rPr>
              <a:t>Technical Data</a:t>
            </a:r>
            <a:endParaRPr kumimoji="0" lang="en-US" altLang="en-US" sz="2000" b="1" i="0" u="none" strike="noStrike" cap="none" normalizeH="0" baseline="0" dirty="0">
              <a:ln>
                <a:noFill/>
              </a:ln>
              <a:solidFill>
                <a:srgbClr val="FF0000"/>
              </a:solidFill>
              <a:effectLst/>
              <a:latin typeface="Arial" panose="020B0604020202020204" pitchFamily="34" charset="0"/>
            </a:endParaRPr>
          </a:p>
        </p:txBody>
      </p:sp>
      <p:pic>
        <p:nvPicPr>
          <p:cNvPr id="1029" name="Picture 5" descr="mashed potato maker 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695323"/>
            <a:ext cx="5486401" cy="30102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94</Words>
  <Application>Microsoft Office PowerPoint</Application>
  <PresentationFormat>On-screen Show (4:3)</PresentationFormat>
  <Paragraphs>15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POTATOES PROCESSING MACHINE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Shahzad</cp:lastModifiedBy>
  <cp:revision>166</cp:revision>
  <dcterms:created xsi:type="dcterms:W3CDTF">2006-08-16T00:00:00Z</dcterms:created>
  <dcterms:modified xsi:type="dcterms:W3CDTF">2021-03-09T05:24:47Z</dcterms:modified>
</cp:coreProperties>
</file>