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90" y="7937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=""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AAE/21/377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=""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55295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5829300" cy="6930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dirty="0" smtClean="0"/>
              <a:t>PRESSURE BOOSTING SYSTEM</a:t>
            </a:r>
            <a:endParaRPr lang="en-US" sz="2800" b="1" dirty="0"/>
          </a:p>
        </p:txBody>
      </p:sp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Exploring 3 Main Uses For Stainless Steel Storage Tan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4012" y="1828800"/>
            <a:ext cx="309959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u="sng" dirty="0">
                <a:solidFill>
                  <a:srgbClr val="FF0000"/>
                </a:solidFill>
              </a:rPr>
              <a:t>Product Description</a:t>
            </a:r>
          </a:p>
          <a:p>
            <a:r>
              <a:rPr lang="en-US" sz="1400" dirty="0" smtClean="0"/>
              <a:t>Booster Systems</a:t>
            </a:r>
            <a:r>
              <a:rPr lang="en-US" sz="1400" dirty="0"/>
              <a:t>.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Comprehensive turnkey skid systems.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Standalone multi-pump operation.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Fixed or variable speed.</a:t>
            </a:r>
          </a:p>
        </p:txBody>
      </p:sp>
      <p:sp>
        <p:nvSpPr>
          <p:cNvPr id="21" name="AutoShape 9" descr="Industrial Agitators - Tims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5" descr="https://5.imimg.com/data5/LL/OU/NO/SELLER-100371387/xylem-pressure-booster-pump-set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0" name="Picture 16" descr="C:\Users\HP\Desktop\xylem-pressure-booster-pump-set-500x5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7" b="6160"/>
          <a:stretch/>
        </p:blipFill>
        <p:spPr bwMode="auto">
          <a:xfrm>
            <a:off x="3605250" y="3036451"/>
            <a:ext cx="2777555" cy="2608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119802"/>
              </p:ext>
            </p:extLst>
          </p:nvPr>
        </p:nvGraphicFramePr>
        <p:xfrm>
          <a:off x="431586" y="3025022"/>
          <a:ext cx="2997414" cy="51229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44814"/>
                <a:gridCol w="1752600"/>
              </a:tblGrid>
              <a:tr h="274701">
                <a:tc gridSpan="2">
                  <a:txBody>
                    <a:bodyPr/>
                    <a:lstStyle/>
                    <a:p>
                      <a:pPr fontAlgn="t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Product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Specification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 hMerge="1">
                  <a:txBody>
                    <a:bodyPr/>
                    <a:lstStyle/>
                    <a:p>
                      <a:pPr fontAlgn="t"/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913934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Usage</a:t>
                      </a:r>
                      <a:r>
                        <a:rPr lang="en-US" sz="1400" dirty="0" smtClean="0">
                          <a:effectLst/>
                        </a:rPr>
                        <a:t>/</a:t>
                      </a:r>
                    </a:p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Application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Water boosting &amp; distribution, Washing facilities, fire prevention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483058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Pump Type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Horizontal</a:t>
                      </a:r>
                      <a:r>
                        <a:rPr lang="en-US" sz="1400" dirty="0" smtClean="0">
                          <a:effectLst/>
                        </a:rPr>
                        <a:t>, Vertical, Borehole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483058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Brand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Grundfoss/Lowara/</a:t>
                      </a:r>
                    </a:p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Equivalent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Motor </a:t>
                      </a:r>
                      <a:r>
                        <a:rPr lang="en-US" sz="1400" dirty="0" smtClean="0">
                          <a:effectLst/>
                        </a:rPr>
                        <a:t>r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75 </a:t>
                      </a:r>
                      <a:r>
                        <a:rPr lang="en-US" sz="1400" dirty="0">
                          <a:effectLst/>
                        </a:rPr>
                        <a:t>HP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Power Source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Electric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Material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Stainless Steel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Phase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3 Phase, 1 Phase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Voltage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415 V,230 V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495840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Maximum Discharge Flow</a:t>
                      </a:r>
                      <a:endParaRPr lang="en-US" sz="14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450 m3/h,620 </a:t>
                      </a:r>
                      <a:r>
                        <a:rPr lang="en-US" sz="1400" dirty="0">
                          <a:effectLst/>
                        </a:rPr>
                        <a:t>m3/h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Structure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Horizontal,Vertical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Power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35 </a:t>
                      </a:r>
                      <a:r>
                        <a:rPr lang="en-US" sz="1400" dirty="0">
                          <a:effectLst/>
                        </a:rPr>
                        <a:t>KW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Head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150-180 </a:t>
                      </a:r>
                      <a:r>
                        <a:rPr lang="en-US" sz="1400" dirty="0">
                          <a:effectLst/>
                        </a:rPr>
                        <a:t>Meter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2747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Frequency</a:t>
                      </a:r>
                      <a:endParaRPr lang="en-US" sz="14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50 Hz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</a:tbl>
          </a:graphicData>
        </a:graphic>
      </p:graphicFrame>
      <p:pic>
        <p:nvPicPr>
          <p:cNvPr id="1043" name="Picture 19" descr="Lowara GVFL Variable Speed Pressure Booster Set | Xylem Indi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2" b="11643"/>
          <a:stretch/>
        </p:blipFill>
        <p:spPr bwMode="auto">
          <a:xfrm>
            <a:off x="3606202" y="5867400"/>
            <a:ext cx="2776603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80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PRESSURE BOOSTING SYSTEM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324</cp:revision>
  <dcterms:created xsi:type="dcterms:W3CDTF">2006-08-16T00:00:00Z</dcterms:created>
  <dcterms:modified xsi:type="dcterms:W3CDTF">2021-08-18T05:58:02Z</dcterms:modified>
</cp:coreProperties>
</file>