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90" y="7937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AAE/21/376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=""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55295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dirty="0" smtClean="0"/>
              <a:t>AIR AGITATOR MIXER</a:t>
            </a:r>
            <a:endParaRPr lang="en-US" sz="28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4012" y="1828800"/>
            <a:ext cx="61991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u="sng" dirty="0">
                <a:solidFill>
                  <a:srgbClr val="FF0000"/>
                </a:solidFill>
              </a:rPr>
              <a:t>Product Description</a:t>
            </a:r>
          </a:p>
          <a:p>
            <a:pPr algn="just"/>
            <a:r>
              <a:rPr lang="en-US" sz="1400" dirty="0" smtClean="0"/>
              <a:t>Regardless </a:t>
            </a:r>
            <a:r>
              <a:rPr lang="en-US" sz="1400" dirty="0"/>
              <a:t>of the mixing you want to perform, we have just the right mixer for you: hand hold mixer, Lab mixer, angle entry bung mixer, pneumatic lift stand mixer, time-programmed mixer etc.</a:t>
            </a:r>
          </a:p>
        </p:txBody>
      </p:sp>
      <p:pic>
        <p:nvPicPr>
          <p:cNvPr id="10" name="Picture 2" descr="Ss 316 Elevating Air Agitator, Capacity: Upto 1500 Liters, Model  Name/Number: High Speed Mixer, | ID: 291596855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3" t="1823" r="27267" b="5538"/>
          <a:stretch/>
        </p:blipFill>
        <p:spPr bwMode="auto">
          <a:xfrm>
            <a:off x="4419600" y="2782907"/>
            <a:ext cx="1905000" cy="3313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70571"/>
              </p:ext>
            </p:extLst>
          </p:nvPr>
        </p:nvGraphicFramePr>
        <p:xfrm>
          <a:off x="439205" y="2743200"/>
          <a:ext cx="3751795" cy="376295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09857"/>
                <a:gridCol w="1741938"/>
              </a:tblGrid>
              <a:tr h="268844">
                <a:tc gridSpan="2">
                  <a:txBody>
                    <a:bodyPr/>
                    <a:lstStyle/>
                    <a:p>
                      <a:pPr fontAlgn="t"/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Specifications: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Power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1 - 10HP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Capacity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1200 Liters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Material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SS 304/316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Air Pressure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0.71Mpa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Speed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8500 RPM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Max. Torque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0.55N.m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Air Cons.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265L/min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Paint Barrel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5-10L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Axes Size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10x190mm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Vane Size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2</a:t>
                      </a:r>
                      <a:r>
                        <a:rPr lang="en-US" sz="1400" dirty="0" smtClean="0">
                          <a:effectLst/>
                        </a:rPr>
                        <a:t>”-5"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Hoist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110mm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Net Weight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4-5 </a:t>
                      </a:r>
                      <a:r>
                        <a:rPr lang="en-US" sz="1400" dirty="0" err="1">
                          <a:effectLst/>
                        </a:rPr>
                        <a:t>kgs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  <a:tr h="25498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Volte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arial"/>
                        </a:rPr>
                        <a:t>240/440V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34636" marR="34636" marT="27709" marB="27709"/>
                </a:tc>
              </a:tr>
            </a:tbl>
          </a:graphicData>
        </a:graphic>
      </p:graphicFrame>
      <p:sp>
        <p:nvSpPr>
          <p:cNvPr id="21" name="AutoShape 9" descr="Industrial Agitators - Tims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Top-entry agitator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9" r="27297"/>
          <a:stretch/>
        </p:blipFill>
        <p:spPr bwMode="auto">
          <a:xfrm>
            <a:off x="4419600" y="6248400"/>
            <a:ext cx="1904999" cy="2076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HP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604000"/>
            <a:ext cx="3733800" cy="1720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99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AIR AGITATOR MIXER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315</cp:revision>
  <dcterms:created xsi:type="dcterms:W3CDTF">2006-08-16T00:00:00Z</dcterms:created>
  <dcterms:modified xsi:type="dcterms:W3CDTF">2021-08-18T05:24:09Z</dcterms:modified>
</cp:coreProperties>
</file>