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1650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12" Type="http://schemas.microsoft.com/office/2007/relationships/hdphoto" Target="../media/hdphoto5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jpeg"/><Relationship Id="rId5" Type="http://schemas.openxmlformats.org/officeDocument/2006/relationships/image" Target="../media/image3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95" y="0"/>
            <a:ext cx="6893990" cy="914400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="" xmlns:a16="http://schemas.microsoft.com/office/drawing/2014/main" id="{38A1EEB0-8431-46A9-A6E6-0F85C0451C01}"/>
              </a:ext>
            </a:extLst>
          </p:cNvPr>
          <p:cNvSpPr txBox="1"/>
          <p:nvPr/>
        </p:nvSpPr>
        <p:spPr>
          <a:xfrm>
            <a:off x="5011205" y="866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Ref#: </a:t>
            </a:r>
            <a:r>
              <a:rPr lang="en-US" sz="1200" b="1" dirty="0" smtClean="0"/>
              <a:t>AAE/21/364</a:t>
            </a:r>
            <a:endParaRPr lang="en-US" sz="1200" b="1" dirty="0"/>
          </a:p>
        </p:txBody>
      </p:sp>
      <p:sp>
        <p:nvSpPr>
          <p:cNvPr id="16" name="TextBox 10">
            <a:extLst>
              <a:ext uri="{FF2B5EF4-FFF2-40B4-BE49-F238E27FC236}">
                <a16:creationId xmlns="" xmlns:a16="http://schemas.microsoft.com/office/drawing/2014/main" id="{D1321AA9-62E8-4B55-97C1-F6E941553743}"/>
              </a:ext>
            </a:extLst>
          </p:cNvPr>
          <p:cNvSpPr txBox="1"/>
          <p:nvPr/>
        </p:nvSpPr>
        <p:spPr>
          <a:xfrm>
            <a:off x="439205" y="848380"/>
            <a:ext cx="165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 dirty="0"/>
              <a:t>Ch. </a:t>
            </a:r>
            <a:r>
              <a:rPr lang="en-US" sz="1400" b="1" i="1" dirty="0" err="1"/>
              <a:t>Amjad</a:t>
            </a:r>
            <a:r>
              <a:rPr lang="en-US" sz="1400" b="1" i="1" dirty="0"/>
              <a:t> Ali</a:t>
            </a:r>
          </a:p>
          <a:p>
            <a:r>
              <a:rPr lang="en-US" sz="1400" b="1" i="1" dirty="0"/>
              <a:t>Chief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6019800" cy="9906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Water Treatment Plant </a:t>
            </a:r>
            <a:br>
              <a:rPr lang="en-US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(2000 LPH)</a:t>
            </a:r>
            <a:endParaRPr lang="en-US" sz="28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AutoShape 4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AutoShape 6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8" descr="Image result for MS tanks painted vert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44958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776" y="2023646"/>
            <a:ext cx="6397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Manufactured  and Installed by </a:t>
            </a:r>
            <a:r>
              <a:rPr lang="en-US" sz="1600" b="1" i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AA Engineering (</a:t>
            </a:r>
            <a:r>
              <a:rPr lang="en-US" sz="1600" b="1" i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Pvt.) </a:t>
            </a:r>
            <a:r>
              <a:rPr lang="en-US" sz="1600" b="1" i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Ltd.</a:t>
            </a:r>
          </a:p>
        </p:txBody>
      </p:sp>
      <p:pic>
        <p:nvPicPr>
          <p:cNvPr id="3" name="Picture 2" descr="F:\AAE PICTURES\Zaheer Traders Pictures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04" t="13911" r="44500" b="21509"/>
          <a:stretch/>
        </p:blipFill>
        <p:spPr bwMode="auto">
          <a:xfrm>
            <a:off x="5029200" y="2514600"/>
            <a:ext cx="1298155" cy="886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AAE PICTURES\Zaheer Traders Pictures\1. ZH Brothers 02-06-21.bm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47" b="9624"/>
          <a:stretch/>
        </p:blipFill>
        <p:spPr bwMode="auto">
          <a:xfrm>
            <a:off x="533400" y="3581400"/>
            <a:ext cx="5801466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AAE PICTURES\Zaheer Traders Pictures\WhatsApp Image 2021-06-02 at 10.44.37 AM (1)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4330"/>
          <a:stretch/>
        </p:blipFill>
        <p:spPr bwMode="auto">
          <a:xfrm>
            <a:off x="3990661" y="6629400"/>
            <a:ext cx="2344205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AAE PICTURES\Zaheer Traders Pictures\WhatsApp Image 2021-06-02 at 10.44.37 AM.jpe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4" r="3646" b="13233"/>
          <a:stretch/>
        </p:blipFill>
        <p:spPr bwMode="auto">
          <a:xfrm>
            <a:off x="533400" y="6629400"/>
            <a:ext cx="3228661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4AE9FB07-1BE9-4A42-AB6E-CB5F2A5AE99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3" t="1292" r="78723" b="92348"/>
          <a:stretch/>
        </p:blipFill>
        <p:spPr>
          <a:xfrm>
            <a:off x="533400" y="2438400"/>
            <a:ext cx="1524724" cy="948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2257739" y="2382560"/>
            <a:ext cx="27132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404040"/>
                </a:solidFill>
                <a:latin typeface="Century Gothic" panose="020B0502020202020204" pitchFamily="34" charset="0"/>
              </a:rPr>
              <a:t>For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Pure Drops</a:t>
            </a:r>
            <a:r>
              <a:rPr lang="en-US" sz="20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US" sz="14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(M/s ZH Brothers Beverages ) </a:t>
            </a:r>
          </a:p>
          <a:p>
            <a:pPr algn="ctr"/>
            <a:r>
              <a:rPr lang="en-US" sz="1400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at </a:t>
            </a:r>
            <a:r>
              <a:rPr lang="en-US" b="1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Depalpur</a:t>
            </a:r>
            <a:r>
              <a:rPr lang="en-US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- </a:t>
            </a:r>
            <a:r>
              <a:rPr lang="en-US" b="1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Okara</a:t>
            </a:r>
            <a:endParaRPr lang="en-US" sz="1400" b="1" i="0" dirty="0">
              <a:solidFill>
                <a:srgbClr val="0070C0"/>
              </a:solidFill>
              <a:effectLst/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36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Water Treatment Plant  (2000 LPH)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 ENGINEERING</dc:creator>
  <cp:lastModifiedBy>HP</cp:lastModifiedBy>
  <cp:revision>187</cp:revision>
  <dcterms:created xsi:type="dcterms:W3CDTF">2006-08-16T00:00:00Z</dcterms:created>
  <dcterms:modified xsi:type="dcterms:W3CDTF">2021-06-02T10:15:08Z</dcterms:modified>
</cp:coreProperties>
</file>