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1650" cy="9174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3252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09-Aug-21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09-Aug-21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09-Aug-21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09-Aug-21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09-Aug-21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09-Aug-21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09-Aug-21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4AE9FB07-1BE9-4A42-AB6E-CB5F2A5AE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93990" cy="9144000"/>
          </a:xfrm>
          <a:prstGeom prst="rect">
            <a:avLst/>
          </a:prstGeom>
        </p:spPr>
      </p:pic>
      <p:sp>
        <p:nvSpPr>
          <p:cNvPr id="14" name="TextBox 9">
            <a:extLst>
              <a:ext uri="{FF2B5EF4-FFF2-40B4-BE49-F238E27FC236}">
                <a16:creationId xmlns:a16="http://schemas.microsoft.com/office/drawing/2014/main" xmlns="" id="{38A1EEB0-8431-46A9-A6E6-0F85C0451C01}"/>
              </a:ext>
            </a:extLst>
          </p:cNvPr>
          <p:cNvSpPr txBox="1"/>
          <p:nvPr/>
        </p:nvSpPr>
        <p:spPr>
          <a:xfrm>
            <a:off x="5011205" y="8660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Ref#: </a:t>
            </a:r>
            <a:r>
              <a:rPr lang="en-US" sz="1200" b="1" dirty="0" smtClean="0"/>
              <a:t>AAE/21/372</a:t>
            </a:r>
            <a:endParaRPr lang="en-US" sz="1200" b="1" dirty="0"/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xmlns="" id="{D1321AA9-62E8-4B55-97C1-F6E941553743}"/>
              </a:ext>
            </a:extLst>
          </p:cNvPr>
          <p:cNvSpPr txBox="1"/>
          <p:nvPr/>
        </p:nvSpPr>
        <p:spPr>
          <a:xfrm>
            <a:off x="439205" y="848380"/>
            <a:ext cx="1659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i="1" dirty="0"/>
              <a:t>Ch. </a:t>
            </a:r>
            <a:r>
              <a:rPr lang="en-US" sz="1400" b="1" i="1" dirty="0" err="1"/>
              <a:t>Amjad</a:t>
            </a:r>
            <a:r>
              <a:rPr lang="en-US" sz="1400" b="1" i="1" dirty="0"/>
              <a:t> Ali</a:t>
            </a:r>
          </a:p>
          <a:p>
            <a:r>
              <a:rPr lang="en-US" sz="1400" b="1" i="1" dirty="0"/>
              <a:t>Chief Executive</a:t>
            </a:r>
          </a:p>
        </p:txBody>
      </p:sp>
      <p:sp>
        <p:nvSpPr>
          <p:cNvPr id="5" name="AutoShape 4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0" name="AutoShape 6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8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4495800"/>
            <a:ext cx="12192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9600" y="1524000"/>
            <a:ext cx="5829300" cy="693003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800" b="1" dirty="0" smtClean="0"/>
              <a:t>WAREHOUSE HYDRAULIC </a:t>
            </a:r>
            <a:br>
              <a:rPr lang="en-US" sz="2800" b="1" dirty="0" smtClean="0"/>
            </a:br>
            <a:r>
              <a:rPr lang="en-US" sz="2800" b="1" dirty="0" smtClean="0"/>
              <a:t>SCISSOR LIFT</a:t>
            </a:r>
            <a:endParaRPr lang="en-US" sz="2800" b="1" dirty="0"/>
          </a:p>
        </p:txBody>
      </p:sp>
      <p:pic>
        <p:nvPicPr>
          <p:cNvPr id="9" name="Picture 11" descr="Globe Machmovers Warehouse Hydraulic Scissor Lift, Capacity: 5 T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0" r="12560"/>
          <a:stretch/>
        </p:blipFill>
        <p:spPr bwMode="auto">
          <a:xfrm>
            <a:off x="4419600" y="5871210"/>
            <a:ext cx="1844071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146048"/>
              </p:ext>
            </p:extLst>
          </p:nvPr>
        </p:nvGraphicFramePr>
        <p:xfrm>
          <a:off x="415291" y="2438400"/>
          <a:ext cx="4232910" cy="314539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969409"/>
                <a:gridCol w="2263501"/>
              </a:tblGrid>
              <a:tr h="381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Product Specification</a:t>
                      </a:r>
                    </a:p>
                  </a:txBody>
                  <a:tcPr marL="32298" marR="32298" marT="25839" marB="25839"/>
                </a:tc>
                <a:tc hMerge="1">
                  <a:txBody>
                    <a:bodyPr/>
                    <a:lstStyle/>
                    <a:p>
                      <a:pPr fontAlgn="t"/>
                      <a:endParaRPr lang="en-US" sz="20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381000"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Capacity</a:t>
                      </a:r>
                      <a:endParaRPr lang="en-US" sz="1400" dirty="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5 </a:t>
                      </a:r>
                      <a:r>
                        <a:rPr lang="en-US" sz="1400" dirty="0" smtClean="0">
                          <a:effectLst/>
                        </a:rPr>
                        <a:t>Ton (Customized)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381000"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Lift Type</a:t>
                      </a:r>
                      <a:endParaRPr lang="en-US" sz="1400" dirty="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Scissor Lift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381000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Color</a:t>
                      </a:r>
                      <a:endParaRPr lang="en-US" sz="140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</a:rPr>
                        <a:t>Blue (Customized)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381000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Overall Dimensions</a:t>
                      </a:r>
                      <a:endParaRPr lang="en-US" sz="140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</a:rPr>
                        <a:t>1400x1100x500mm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381000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Max. Lifting Height</a:t>
                      </a:r>
                      <a:endParaRPr lang="en-US" sz="140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</a:rPr>
                        <a:t>2.0 M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381000"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Feature</a:t>
                      </a:r>
                      <a:endParaRPr lang="en-US" sz="1400" dirty="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Low Noise Hydraulic Cargo Scissor Lift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381000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Weight</a:t>
                      </a:r>
                      <a:endParaRPr lang="en-US" sz="140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</a:rPr>
                        <a:t>1500 </a:t>
                      </a:r>
                      <a:r>
                        <a:rPr lang="en-US" sz="1400" dirty="0">
                          <a:effectLst/>
                        </a:rPr>
                        <a:t>kg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</a:tbl>
          </a:graphicData>
        </a:graphic>
      </p:graphicFrame>
      <p:pic>
        <p:nvPicPr>
          <p:cNvPr id="1038" name="Picture 14" descr="Scissor Hydraulic Lift, Hydraulic Scissor Table Lift, हाइड्रोलिक सीज़र  लिफ्ट in Bakrol, Ahmedabad , Krishna Equipments | ID: 168665711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8560" y="5871210"/>
            <a:ext cx="1782440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China 1000kg-3000kg Fixed Hydraulic Scissor Lift Table - China Settled  Scissor Lift, Hydraulic Settled Lift Tabl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 descr="C:\Users\HP\Desktop\1000kg-3000kg-Fixed-Hydraulic-Scissor-Lift-Table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33" t="4667" r="20334" b="1834"/>
          <a:stretch/>
        </p:blipFill>
        <p:spPr bwMode="auto">
          <a:xfrm>
            <a:off x="4719181" y="2377440"/>
            <a:ext cx="2038275" cy="318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5" descr="China Eectric Adjustable Fixed Hydraulic Scissor Lift Work Platform - China  Car Lift, Lift Tabl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6" descr="C:\Users\HP\Desktop\Eectric-Adjustable-Fixed-Hydraulic-Scissor-Lift-Work-Platfor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3" r="9445"/>
          <a:stretch/>
        </p:blipFill>
        <p:spPr bwMode="auto">
          <a:xfrm>
            <a:off x="439204" y="5901690"/>
            <a:ext cx="1770595" cy="23317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914</TotalTime>
  <Words>47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WAREHOUSE HYDRAULIC  SCISSOR LIFT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 ENGINEERING</dc:creator>
  <cp:lastModifiedBy>HP</cp:lastModifiedBy>
  <cp:revision>263</cp:revision>
  <dcterms:created xsi:type="dcterms:W3CDTF">2006-08-16T00:00:00Z</dcterms:created>
  <dcterms:modified xsi:type="dcterms:W3CDTF">2021-08-09T10:10:41Z</dcterms:modified>
</cp:coreProperties>
</file>