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6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93990" cy="9144000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38A1EEB0-8431-46A9-A6E6-0F85C0451C01}"/>
              </a:ext>
            </a:extLst>
          </p:cNvPr>
          <p:cNvSpPr txBox="1"/>
          <p:nvPr/>
        </p:nvSpPr>
        <p:spPr>
          <a:xfrm>
            <a:off x="5029200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AAE/21/354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1321AA9-62E8-4B55-97C1-F6E941553743}"/>
              </a:ext>
            </a:extLst>
          </p:cNvPr>
          <p:cNvSpPr txBox="1"/>
          <p:nvPr/>
        </p:nvSpPr>
        <p:spPr>
          <a:xfrm>
            <a:off x="397764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5393" y="1467485"/>
            <a:ext cx="4800601" cy="437515"/>
          </a:xfrm>
        </p:spPr>
        <p:txBody>
          <a:bodyPr>
            <a:noAutofit/>
          </a:bodyPr>
          <a:lstStyle/>
          <a:p>
            <a:r>
              <a:rPr lang="en-US" sz="2400" b="1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/>
              </a:rPr>
              <a:t>SS HOPPER FOR </a:t>
            </a:r>
            <a:br>
              <a:rPr lang="en-US" sz="2400" b="1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/>
              </a:rPr>
            </a:br>
            <a:r>
              <a:rPr lang="en-US" sz="2400" b="1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/>
              </a:rPr>
              <a:t>FILLING MACHINES</a:t>
            </a:r>
            <a:endParaRPr lang="en-US" sz="2000" b="1" i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oboto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71F9987-72F0-47C7-B426-E2FF63494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173F0AF-8DF8-4A6A-9022-8FB895285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2" descr="Lindab Majestic Galvanised Steel Large Water Hopper | Roofing Outlet">
            <a:extLst>
              <a:ext uri="{FF2B5EF4-FFF2-40B4-BE49-F238E27FC236}">
                <a16:creationId xmlns:a16="http://schemas.microsoft.com/office/drawing/2014/main" id="{8359A00A-977E-4E10-A384-51EA0901F8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3"/>
          <a:stretch/>
        </p:blipFill>
        <p:spPr bwMode="auto">
          <a:xfrm>
            <a:off x="4756859" y="4650076"/>
            <a:ext cx="177440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E50BF23-8F3D-45FA-83AD-C68C9C6B6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0725">
            <a:off x="3223188" y="2623262"/>
            <a:ext cx="1475645" cy="158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84FAD8F-E683-4775-BC60-385BF2E184DD}"/>
              </a:ext>
            </a:extLst>
          </p:cNvPr>
          <p:cNvSpPr txBox="1"/>
          <p:nvPr/>
        </p:nvSpPr>
        <p:spPr>
          <a:xfrm>
            <a:off x="373380" y="2161163"/>
            <a:ext cx="63480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0" i="0" dirty="0">
                <a:solidFill>
                  <a:srgbClr val="333333"/>
                </a:solidFill>
                <a:effectLst/>
                <a:latin typeface="Amazon Ember"/>
              </a:rPr>
              <a:t>This stainless steel hopper is applied to the liquid and paste filling machine. </a:t>
            </a:r>
            <a:endParaRPr lang="en-US" sz="1800" i="1" dirty="0"/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B20AD6BD-3C7E-4335-87A6-3EB023BBA1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4" t="14799" r="20060" b="10400"/>
          <a:stretch/>
        </p:blipFill>
        <p:spPr bwMode="auto">
          <a:xfrm>
            <a:off x="4756859" y="6346715"/>
            <a:ext cx="1746448" cy="201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F7F0FDFF-B9D1-45D1-BC67-001AEC5E50DB}"/>
              </a:ext>
            </a:extLst>
          </p:cNvPr>
          <p:cNvSpPr txBox="1"/>
          <p:nvPr/>
        </p:nvSpPr>
        <p:spPr>
          <a:xfrm>
            <a:off x="381000" y="3276600"/>
            <a:ext cx="416251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b="1" u="sng" dirty="0">
                <a:solidFill>
                  <a:srgbClr val="FF0000"/>
                </a:solidFill>
                <a:latin typeface="Amazon Ember"/>
              </a:rPr>
              <a:t>SPECIFICATION: </a:t>
            </a:r>
          </a:p>
          <a:p>
            <a:pPr algn="just"/>
            <a:r>
              <a:rPr lang="en-US" sz="1400" b="0" i="0" dirty="0">
                <a:solidFill>
                  <a:srgbClr val="333333"/>
                </a:solidFill>
                <a:effectLst/>
                <a:latin typeface="Amazon Ember"/>
              </a:rPr>
              <a:t>Material: 304 stainless steel </a:t>
            </a:r>
          </a:p>
          <a:p>
            <a:pPr algn="just"/>
            <a:r>
              <a:rPr lang="en-US" sz="1400" b="0" i="0" dirty="0">
                <a:solidFill>
                  <a:srgbClr val="333333"/>
                </a:solidFill>
                <a:effectLst/>
                <a:latin typeface="Amazon Ember"/>
              </a:rPr>
              <a:t>Volume: 30L (Customized</a:t>
            </a:r>
            <a:r>
              <a:rPr lang="en-US" sz="1400" dirty="0">
                <a:solidFill>
                  <a:srgbClr val="333333"/>
                </a:solidFill>
                <a:latin typeface="Amazon Ember"/>
              </a:rPr>
              <a:t>)</a:t>
            </a:r>
            <a:endParaRPr lang="en-US" sz="1400" b="0" i="0" dirty="0">
              <a:solidFill>
                <a:srgbClr val="333333"/>
              </a:solidFill>
              <a:effectLst/>
              <a:latin typeface="Amazon Ember"/>
            </a:endParaRPr>
          </a:p>
          <a:p>
            <a:pPr algn="just"/>
            <a:r>
              <a:rPr lang="en-US" sz="1400" b="0" i="0" dirty="0">
                <a:solidFill>
                  <a:srgbClr val="333333"/>
                </a:solidFill>
                <a:effectLst/>
                <a:latin typeface="Amazon Ember"/>
              </a:rPr>
              <a:t>Outlet Diameter: 18.6" (Customized)</a:t>
            </a:r>
          </a:p>
          <a:p>
            <a:pPr algn="just"/>
            <a:endParaRPr lang="en-US" sz="1400" b="0" i="0" dirty="0">
              <a:solidFill>
                <a:srgbClr val="333333"/>
              </a:solidFill>
              <a:effectLst/>
              <a:latin typeface="Amazon Ember"/>
            </a:endParaRPr>
          </a:p>
          <a:p>
            <a:pPr algn="just"/>
            <a:r>
              <a:rPr lang="en-US" sz="1400" b="1" i="0" u="sng" dirty="0">
                <a:solidFill>
                  <a:srgbClr val="FF0000"/>
                </a:solidFill>
                <a:effectLst/>
                <a:latin typeface="Amazon Ember"/>
              </a:rPr>
              <a:t>FEATURES: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mazon Ember"/>
              </a:rPr>
              <a:t>Constructed of 304 stainless steel, food-grade material, this paste filling machine hopper has a good resistance to acid and alkali, corrosion and scratch.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mazon Ember"/>
              </a:rPr>
              <a:t>This paste liquid filling machine hopper features 30L large volume, accepting a lot of filling product at one time, offering great filling performance.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mazon Ember"/>
              </a:rPr>
              <a:t>The 304 steel hopper adopts excellent surface treatment technology. Polished and powder coated surface is anti-scratch, durable and easy to maintain.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mazon Ember"/>
              </a:rPr>
              <a:t>Integral moulding structure makes the food-grade hopper for liquid/paste filling machine solid and durable.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mazon Ember"/>
              </a:rPr>
              <a:t>Comes with a hopper lid to meet daily requests. Protect the inner space. Prevent air dust or other insect from going into the hopper. </a:t>
            </a:r>
          </a:p>
          <a:p>
            <a:pPr marL="342900" indent="-342900" algn="just">
              <a:buFont typeface="+mj-lt"/>
              <a:buAutoNum type="arabicPeriod"/>
            </a:pPr>
            <a:endParaRPr lang="en-US" sz="1400" b="0" i="0" dirty="0">
              <a:solidFill>
                <a:srgbClr val="333333"/>
              </a:solidFill>
              <a:effectLst/>
              <a:latin typeface="Amazon Ember"/>
            </a:endParaRPr>
          </a:p>
        </p:txBody>
      </p:sp>
      <p:pic>
        <p:nvPicPr>
          <p:cNvPr id="1034" name="Picture 10" descr="Stainless Steel Hopper – Cereatech.com">
            <a:extLst>
              <a:ext uri="{FF2B5EF4-FFF2-40B4-BE49-F238E27FC236}">
                <a16:creationId xmlns:a16="http://schemas.microsoft.com/office/drawing/2014/main" id="{B79CFB04-9937-4CAF-A255-649DEF9C3A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2" t="16254" r="16631" b="15352"/>
          <a:stretch/>
        </p:blipFill>
        <p:spPr bwMode="auto">
          <a:xfrm>
            <a:off x="4759515" y="3001238"/>
            <a:ext cx="1748768" cy="164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</TotalTime>
  <Words>175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Amazon Ember</vt:lpstr>
      <vt:lpstr>Arial</vt:lpstr>
      <vt:lpstr>Calibri</vt:lpstr>
      <vt:lpstr>Roboto</vt:lpstr>
      <vt:lpstr>Office Theme</vt:lpstr>
      <vt:lpstr>SS HOPPER FOR  FILLING MACHINES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Sand Filter</dc:title>
  <dc:creator>AA ENGINEERING</dc:creator>
  <cp:lastModifiedBy>Shahzad</cp:lastModifiedBy>
  <cp:revision>400</cp:revision>
  <dcterms:created xsi:type="dcterms:W3CDTF">2006-08-16T00:00:00Z</dcterms:created>
  <dcterms:modified xsi:type="dcterms:W3CDTF">2021-03-05T11:17:18Z</dcterms:modified>
</cp:coreProperties>
</file>