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90" y="7937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AAE/21/374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55295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364397"/>
            <a:ext cx="5829300" cy="6930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dirty="0" smtClean="0"/>
              <a:t>SS AGITATOR MIXER TANKS</a:t>
            </a:r>
            <a:endParaRPr lang="en-US" sz="2800" b="1" dirty="0"/>
          </a:p>
        </p:txBody>
      </p:sp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Exploring 3 Main Uses For Stainless Steel Storage Tan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7975" y="1968877"/>
            <a:ext cx="61690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We are  manufacturer of following agitator mixer tanks</a:t>
            </a:r>
          </a:p>
          <a:p>
            <a:pPr algn="just"/>
            <a:r>
              <a:rPr lang="en-US" sz="1600" b="1" u="sng" dirty="0" smtClean="0">
                <a:solidFill>
                  <a:srgbClr val="FF0000"/>
                </a:solidFill>
              </a:rPr>
              <a:t>1.Cosmetic </a:t>
            </a:r>
            <a:r>
              <a:rPr lang="en-US" sz="1600" b="1" u="sng" dirty="0">
                <a:solidFill>
                  <a:srgbClr val="FF0000"/>
                </a:solidFill>
              </a:rPr>
              <a:t>and </a:t>
            </a:r>
            <a:r>
              <a:rPr lang="en-US" sz="1600" b="1" u="sng" dirty="0" smtClean="0">
                <a:solidFill>
                  <a:srgbClr val="FF0000"/>
                </a:solidFill>
              </a:rPr>
              <a:t>Chemical Product</a:t>
            </a:r>
            <a:r>
              <a:rPr lang="en-US" sz="1600" b="1" u="sng" dirty="0">
                <a:solidFill>
                  <a:srgbClr val="FF0000"/>
                </a:solidFill>
              </a:rPr>
              <a:t>: </a:t>
            </a:r>
            <a:endParaRPr lang="en-US" sz="1600" b="1" u="sng" dirty="0" smtClean="0">
              <a:solidFill>
                <a:srgbClr val="FF0000"/>
              </a:solidFill>
            </a:endParaRPr>
          </a:p>
          <a:p>
            <a:pPr algn="just"/>
            <a:r>
              <a:rPr lang="en-US" sz="1600" dirty="0" smtClean="0"/>
              <a:t>Cosmetic </a:t>
            </a:r>
            <a:r>
              <a:rPr lang="en-US" sz="1600" dirty="0"/>
              <a:t>cream, lotion, shampoo, detergent, health care product, gel, Laundry detergent, hand sanitizer, armpits lotion etc.</a:t>
            </a:r>
          </a:p>
          <a:p>
            <a:pPr algn="just" fontAlgn="base"/>
            <a:r>
              <a:rPr lang="en-US" sz="1600" b="1" u="sng" dirty="0">
                <a:solidFill>
                  <a:srgbClr val="FF0000"/>
                </a:solidFill>
              </a:rPr>
              <a:t>2.Pharmaceutical product: </a:t>
            </a:r>
            <a:endParaRPr lang="en-US" sz="1600" b="1" u="sng" dirty="0">
              <a:solidFill>
                <a:srgbClr val="FF0000"/>
              </a:solidFill>
            </a:endParaRPr>
          </a:p>
          <a:p>
            <a:pPr fontAlgn="base"/>
            <a:r>
              <a:rPr lang="en-US" sz="1600" dirty="0" smtClean="0"/>
              <a:t>Ointment</a:t>
            </a:r>
            <a:r>
              <a:rPr lang="en-US" sz="1600" dirty="0"/>
              <a:t>, Ice packs, injection liquid, penicillin </a:t>
            </a:r>
            <a:r>
              <a:rPr lang="en-US" sz="1600" dirty="0" smtClean="0"/>
              <a:t>etc.</a:t>
            </a:r>
            <a:endParaRPr lang="en-US" sz="1600" dirty="0"/>
          </a:p>
          <a:p>
            <a:pPr algn="just" fontAlgn="base"/>
            <a:r>
              <a:rPr lang="en-US" sz="1600" b="1" u="sng" dirty="0">
                <a:solidFill>
                  <a:srgbClr val="FF0000"/>
                </a:solidFill>
              </a:rPr>
              <a:t>3.Food : </a:t>
            </a:r>
            <a:endParaRPr lang="en-US" sz="1600" b="1" u="sng" dirty="0">
              <a:solidFill>
                <a:srgbClr val="FF0000"/>
              </a:solidFill>
            </a:endParaRPr>
          </a:p>
          <a:p>
            <a:pPr fontAlgn="base"/>
            <a:r>
              <a:rPr lang="en-US" sz="1600" dirty="0" smtClean="0"/>
              <a:t>Salad</a:t>
            </a:r>
            <a:r>
              <a:rPr lang="en-US" sz="1600" dirty="0"/>
              <a:t>, mayonnaise, peanut butter, sesame butter, buttery, Animal fat, iced products, healthy food etc.</a:t>
            </a:r>
          </a:p>
          <a:p>
            <a:pPr algn="just" fontAlgn="base"/>
            <a:r>
              <a:rPr lang="en-US" sz="1600" b="1" u="sng" dirty="0">
                <a:solidFill>
                  <a:srgbClr val="FF0000"/>
                </a:solidFill>
              </a:rPr>
              <a:t>4. Beverage: </a:t>
            </a:r>
            <a:endParaRPr lang="en-US" sz="1600" b="1" u="sng" dirty="0">
              <a:solidFill>
                <a:srgbClr val="FF0000"/>
              </a:solidFill>
            </a:endParaRPr>
          </a:p>
          <a:p>
            <a:pPr fontAlgn="base"/>
            <a:r>
              <a:rPr lang="en-US" sz="1600" dirty="0" smtClean="0"/>
              <a:t>Fruit </a:t>
            </a:r>
            <a:r>
              <a:rPr lang="en-US" sz="1600" dirty="0"/>
              <a:t>Juice, Milk Juice etc.</a:t>
            </a:r>
          </a:p>
          <a:p>
            <a:pPr algn="just" fontAlgn="base"/>
            <a:r>
              <a:rPr lang="en-US" sz="1600" b="1" u="sng" dirty="0">
                <a:solidFill>
                  <a:srgbClr val="FF0000"/>
                </a:solidFill>
              </a:rPr>
              <a:t>5.Chemical: </a:t>
            </a:r>
            <a:endParaRPr lang="en-US" sz="1600" b="1" u="sng" dirty="0">
              <a:solidFill>
                <a:srgbClr val="FF0000"/>
              </a:solidFill>
            </a:endParaRPr>
          </a:p>
          <a:p>
            <a:pPr fontAlgn="base"/>
            <a:r>
              <a:rPr lang="en-US" sz="1600" dirty="0" smtClean="0"/>
              <a:t>Paints</a:t>
            </a:r>
            <a:r>
              <a:rPr lang="en-US" sz="1600" dirty="0"/>
              <a:t>, Pigments, dyes, </a:t>
            </a:r>
            <a:r>
              <a:rPr lang="en-US" sz="1600" dirty="0" smtClean="0"/>
              <a:t>photo </a:t>
            </a:r>
            <a:r>
              <a:rPr lang="en-US" sz="1600" dirty="0"/>
              <a:t>solvents, </a:t>
            </a:r>
            <a:endParaRPr lang="en-US" sz="1600" dirty="0" smtClean="0"/>
          </a:p>
          <a:p>
            <a:pPr fontAlgn="base"/>
            <a:r>
              <a:rPr lang="en-US" sz="1600" dirty="0" smtClean="0"/>
              <a:t>Rubber </a:t>
            </a:r>
            <a:r>
              <a:rPr lang="en-US" sz="1600" dirty="0"/>
              <a:t>and resin, pesticides ,Shoe polish, </a:t>
            </a:r>
            <a:endParaRPr lang="en-US" sz="1600" dirty="0" smtClean="0"/>
          </a:p>
          <a:p>
            <a:pPr fontAlgn="base"/>
            <a:r>
              <a:rPr lang="en-US" sz="1600" dirty="0" smtClean="0"/>
              <a:t>general </a:t>
            </a:r>
            <a:r>
              <a:rPr lang="en-US" sz="1600" dirty="0"/>
              <a:t>chemicals etc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1026" name="Picture 2" descr="Agitator Tank Mixer, Capacity: 500L, Rs 300000 /piece Chelsea Engineers &amp;amp;  Consultants | ID: 1926163409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3" t="8080" r="24787"/>
          <a:stretch/>
        </p:blipFill>
        <p:spPr bwMode="auto">
          <a:xfrm>
            <a:off x="4052140" y="4325385"/>
            <a:ext cx="2364955" cy="39042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itator Mixing Tank, एजीटेटर टैंक in Chembur Naka, Mumbai , Newtech  Equipments | ID: 56574846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3" r="18960"/>
          <a:stretch/>
        </p:blipFill>
        <p:spPr bwMode="auto">
          <a:xfrm>
            <a:off x="2312035" y="5840730"/>
            <a:ext cx="1497965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Pharmaceutical Mixing Tank Mixing Vessel Stirred Tank - Buy Pharmaceutical  Mixing Tank,Pharmaceutical Mixing Vessel,Pharmaceutical Stirred Tank  Product on Alibaba.co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7" t="5707" r="9973" b="3573"/>
          <a:stretch/>
        </p:blipFill>
        <p:spPr bwMode="auto">
          <a:xfrm>
            <a:off x="331420" y="5840730"/>
            <a:ext cx="1767422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59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SS AGITATOR MIXER TANKS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290</cp:revision>
  <dcterms:created xsi:type="dcterms:W3CDTF">2006-08-16T00:00:00Z</dcterms:created>
  <dcterms:modified xsi:type="dcterms:W3CDTF">2021-08-12T12:41:47Z</dcterms:modified>
</cp:coreProperties>
</file>