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1650" cy="91741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3252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09-Aug-21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09-Aug-21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09-Aug-21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09-Aug-21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09-Aug-21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09-Aug-21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09-Aug-21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4AE9FB07-1BE9-4A42-AB6E-CB5F2A5AE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93990" cy="9144000"/>
          </a:xfrm>
          <a:prstGeom prst="rect">
            <a:avLst/>
          </a:prstGeom>
        </p:spPr>
      </p:pic>
      <p:sp>
        <p:nvSpPr>
          <p:cNvPr id="14" name="TextBox 9">
            <a:extLst>
              <a:ext uri="{FF2B5EF4-FFF2-40B4-BE49-F238E27FC236}">
                <a16:creationId xmlns="" xmlns:a16="http://schemas.microsoft.com/office/drawing/2014/main" id="{38A1EEB0-8431-46A9-A6E6-0F85C0451C01}"/>
              </a:ext>
            </a:extLst>
          </p:cNvPr>
          <p:cNvSpPr txBox="1"/>
          <p:nvPr/>
        </p:nvSpPr>
        <p:spPr>
          <a:xfrm>
            <a:off x="5011205" y="866001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Ref#: </a:t>
            </a:r>
            <a:r>
              <a:rPr lang="en-US" sz="1200" b="1" dirty="0" smtClean="0"/>
              <a:t>AAE/21/368</a:t>
            </a:r>
            <a:endParaRPr lang="en-US" sz="1200" b="1" dirty="0"/>
          </a:p>
        </p:txBody>
      </p:sp>
      <p:sp>
        <p:nvSpPr>
          <p:cNvPr id="16" name="TextBox 10">
            <a:extLst>
              <a:ext uri="{FF2B5EF4-FFF2-40B4-BE49-F238E27FC236}">
                <a16:creationId xmlns="" xmlns:a16="http://schemas.microsoft.com/office/drawing/2014/main" id="{D1321AA9-62E8-4B55-97C1-F6E941553743}"/>
              </a:ext>
            </a:extLst>
          </p:cNvPr>
          <p:cNvSpPr txBox="1"/>
          <p:nvPr/>
        </p:nvSpPr>
        <p:spPr>
          <a:xfrm>
            <a:off x="439205" y="848380"/>
            <a:ext cx="1659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i="1" dirty="0"/>
              <a:t>Ch. </a:t>
            </a:r>
            <a:r>
              <a:rPr lang="en-US" sz="1400" b="1" i="1" dirty="0" err="1"/>
              <a:t>Amjad</a:t>
            </a:r>
            <a:r>
              <a:rPr lang="en-US" sz="1400" b="1" i="1" dirty="0"/>
              <a:t> Ali</a:t>
            </a:r>
          </a:p>
          <a:p>
            <a:r>
              <a:rPr lang="en-US" sz="1400" b="1" i="1" dirty="0"/>
              <a:t>Chief Executive</a:t>
            </a:r>
          </a:p>
        </p:txBody>
      </p:sp>
      <p:sp>
        <p:nvSpPr>
          <p:cNvPr id="5" name="AutoShape 4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0" name="AutoShape 6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utoShape 8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" y="4495800"/>
            <a:ext cx="12192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9600" y="1440597"/>
            <a:ext cx="5829300" cy="693003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</a:rPr>
              <a:t>juice filling machine</a:t>
            </a:r>
            <a:endParaRPr lang="en-US" sz="2800" b="1" cap="all" dirty="0">
              <a:solidFill>
                <a:srgbClr val="FF0000"/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75615" y="2133600"/>
            <a:ext cx="6074683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600" b="1" dirty="0"/>
              <a:t>Product Description</a:t>
            </a:r>
          </a:p>
          <a:p>
            <a:pPr algn="just"/>
            <a:r>
              <a:rPr lang="en-US" sz="1600" dirty="0" smtClean="0"/>
              <a:t>It </a:t>
            </a:r>
            <a:r>
              <a:rPr lang="en-US" sz="1600" dirty="0"/>
              <a:t>is a kind of advanced filling machine integrator which is innovated in </a:t>
            </a:r>
            <a:r>
              <a:rPr lang="en-US" sz="1600" dirty="0" smtClean="0"/>
              <a:t>all process </a:t>
            </a:r>
            <a:r>
              <a:rPr lang="en-US" sz="1600" dirty="0"/>
              <a:t>requirements of filling glassy beverage based on the importing and assimilating the foreign advanced technology.</a:t>
            </a:r>
          </a:p>
          <a:p>
            <a:pPr algn="just"/>
            <a:r>
              <a:rPr lang="en-US" sz="1600" dirty="0"/>
              <a:t>Working speed can be adjusted by frequency conversion device.</a:t>
            </a:r>
          </a:p>
          <a:p>
            <a:pPr algn="just"/>
            <a:r>
              <a:rPr lang="en-US" sz="1600" dirty="0"/>
              <a:t>Size of bottle: 500ml (300ml-1500ml) not returnable square or round pet bottle</a:t>
            </a:r>
            <a:r>
              <a:rPr lang="en-US" sz="1600" dirty="0" smtClean="0"/>
              <a:t>. Closure </a:t>
            </a:r>
            <a:r>
              <a:rPr lang="en-US" sz="1600" dirty="0"/>
              <a:t>type: 28~38mm standard plastic screw </a:t>
            </a:r>
            <a:r>
              <a:rPr lang="en-US" sz="1600" dirty="0" smtClean="0"/>
              <a:t>caps</a:t>
            </a:r>
            <a:endParaRPr lang="en-US" sz="1600" dirty="0"/>
          </a:p>
        </p:txBody>
      </p:sp>
      <p:pic>
        <p:nvPicPr>
          <p:cNvPr id="1026" name="Picture 2" descr="Juice Filling Mach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949482"/>
            <a:ext cx="4800600" cy="4396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613</TotalTime>
  <Words>79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juice filling machine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AA ENGINEERING</dc:creator>
  <cp:lastModifiedBy>HP</cp:lastModifiedBy>
  <cp:revision>226</cp:revision>
  <dcterms:created xsi:type="dcterms:W3CDTF">2006-08-16T00:00:00Z</dcterms:created>
  <dcterms:modified xsi:type="dcterms:W3CDTF">2021-08-09T04:45:47Z</dcterms:modified>
</cp:coreProperties>
</file>