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=""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AAE/21/373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=""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958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364397"/>
            <a:ext cx="5829300" cy="6930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dirty="0" smtClean="0"/>
              <a:t>SS</a:t>
            </a:r>
            <a:r>
              <a:rPr lang="en-US" sz="2800" b="1" dirty="0" smtClean="0"/>
              <a:t> OIL STORAGE TANK</a:t>
            </a:r>
            <a:endParaRPr lang="en-US" sz="2800" b="1" dirty="0"/>
          </a:p>
        </p:txBody>
      </p:sp>
      <p:sp>
        <p:nvSpPr>
          <p:cNvPr id="2" name="AutoShape 2" descr="China 1000kg-3000kg Fixed Hydraulic Scissor Lift Table - China Settled  Scissor Lift, Hydraulic Settled Lift Tab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China Eectric Adjustable Fixed Hydraulic Scissor Lift Work Platform - China  Car Lift, Lift Tab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Exploring 3 Main Uses For Stainless Steel Storage Tank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3" descr="C:\Users\HP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348424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60375" y="1917918"/>
            <a:ext cx="578802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SS Oil Storage </a:t>
            </a:r>
            <a:r>
              <a:rPr lang="en-US" sz="1400" b="1" dirty="0"/>
              <a:t>Tanks </a:t>
            </a:r>
            <a:r>
              <a:rPr lang="en-US" sz="1400" dirty="0"/>
              <a:t>are used for storing various types of Edible Oil like Refined Oils, Mustard Oil, Olive Oil, Coconut Oil, </a:t>
            </a:r>
            <a:r>
              <a:rPr lang="en-US" sz="1400" dirty="0" err="1"/>
              <a:t>Soyabean</a:t>
            </a:r>
            <a:r>
              <a:rPr lang="en-US" sz="1400" dirty="0"/>
              <a:t> Oil etc. Essential Oils can also be stored in these tanks like Sandalwood Oil, Eucalyptus Oil, Almond Oil, </a:t>
            </a:r>
            <a:r>
              <a:rPr lang="en-US" sz="1400" dirty="0" smtClean="0"/>
              <a:t>Tea tree </a:t>
            </a:r>
            <a:r>
              <a:rPr lang="en-US" sz="1400" dirty="0"/>
              <a:t>Oil, Clove Oil etc. These tanks are made in Stainless Steel 304/316 only as the oils are used for human consumption</a:t>
            </a:r>
            <a:r>
              <a:rPr lang="en-US" sz="1400" dirty="0" smtClean="0"/>
              <a:t>. Oil </a:t>
            </a:r>
            <a:r>
              <a:rPr lang="en-US" sz="1400" dirty="0"/>
              <a:t>Storage Tanks are also used for storing Non-Edible Oil like Petrol, Diesel, Furnace Oil, Lubricant Oils and for storing these oils Mild Steel is preferably used.</a:t>
            </a:r>
            <a:endParaRPr lang="en-US" sz="1400" dirty="0"/>
          </a:p>
        </p:txBody>
      </p:sp>
      <p:pic>
        <p:nvPicPr>
          <p:cNvPr id="1029" name="Picture 5" descr="https://5.imimg.com/data5/VL/NO/MY-887424/oil-storage-tanks-500x50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096000"/>
            <a:ext cx="3484245" cy="1930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191476"/>
              </p:ext>
            </p:extLst>
          </p:nvPr>
        </p:nvGraphicFramePr>
        <p:xfrm>
          <a:off x="536575" y="3657600"/>
          <a:ext cx="1978025" cy="43690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11225"/>
                <a:gridCol w="1066800"/>
              </a:tblGrid>
              <a:tr h="67947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PRODUCT SPECIFICATION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2298" marR="32298" marT="25839" marB="25839"/>
                </a:tc>
                <a:tc hMerge="1">
                  <a:txBody>
                    <a:bodyPr/>
                    <a:lstStyle/>
                    <a:p>
                      <a:pPr fontAlgn="t"/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Storage Material</a:t>
                      </a:r>
                      <a:endParaRPr lang="en-US" sz="12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Chemicals/Oils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Capacity (litres)</a:t>
                      </a:r>
                      <a:endParaRPr lang="en-US" sz="12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10000-50000 L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Tank </a:t>
                      </a:r>
                      <a:endParaRPr lang="en-US" sz="1200" dirty="0" smtClean="0">
                        <a:effectLst/>
                      </a:endParaRPr>
                    </a:p>
                    <a:p>
                      <a:pPr fontAlgn="t"/>
                      <a:r>
                        <a:rPr lang="en-US" sz="1200" dirty="0" smtClean="0">
                          <a:effectLst/>
                        </a:rPr>
                        <a:t>Material</a:t>
                      </a:r>
                      <a:endParaRPr lang="en-US" sz="12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smtClean="0">
                          <a:effectLst/>
                        </a:rPr>
                        <a:t>Stainless Steel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Material</a:t>
                      </a:r>
                      <a:endParaRPr lang="en-US" sz="12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smtClean="0">
                          <a:effectLst/>
                        </a:rPr>
                        <a:t>SS304 OR </a:t>
                      </a:r>
                      <a:r>
                        <a:rPr lang="en-US" sz="1200" dirty="0">
                          <a:effectLst/>
                        </a:rPr>
                        <a:t>MS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 smtClean="0">
                          <a:effectLst/>
                        </a:rPr>
                        <a:t>Type</a:t>
                      </a:r>
                      <a:endParaRPr lang="en-US" sz="12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Vertical, Horizontal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Shape</a:t>
                      </a:r>
                      <a:endParaRPr lang="en-US" sz="1200" dirty="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Cylindrical, Round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  <a:tr h="527075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Application</a:t>
                      </a:r>
                      <a:endParaRPr lang="en-US" sz="1200">
                        <a:solidFill>
                          <a:srgbClr val="848484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Oil Storage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2298" marR="32298" marT="25839" marB="25839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47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SS OIL STORAGE TANK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275</cp:revision>
  <dcterms:created xsi:type="dcterms:W3CDTF">2006-08-16T00:00:00Z</dcterms:created>
  <dcterms:modified xsi:type="dcterms:W3CDTF">2021-08-10T05:29:18Z</dcterms:modified>
</cp:coreProperties>
</file>