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1650" cy="91741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3042" y="11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11-Feb-21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11-Feb-21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11-Feb-21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11-Feb-21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11-Feb-21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11-Feb-21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11-Feb-21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11-Feb-21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11-Feb-21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11-Feb-21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11-Feb-21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11-Feb-21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4AE9FB07-1BE9-4A42-AB6E-CB5F2A5AE9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  <p:sp>
        <p:nvSpPr>
          <p:cNvPr id="14" name="TextBox 9">
            <a:extLst>
              <a:ext uri="{FF2B5EF4-FFF2-40B4-BE49-F238E27FC236}">
                <a16:creationId xmlns:a16="http://schemas.microsoft.com/office/drawing/2014/main" id="{38A1EEB0-8431-46A9-A6E6-0F85C0451C01}"/>
              </a:ext>
            </a:extLst>
          </p:cNvPr>
          <p:cNvSpPr txBox="1"/>
          <p:nvPr/>
        </p:nvSpPr>
        <p:spPr>
          <a:xfrm>
            <a:off x="5029200" y="866001"/>
            <a:ext cx="1371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/>
              <a:t>Ref#: AAE/21/258</a:t>
            </a:r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id="{D1321AA9-62E8-4B55-97C1-F6E941553743}"/>
              </a:ext>
            </a:extLst>
          </p:cNvPr>
          <p:cNvSpPr txBox="1"/>
          <p:nvPr/>
        </p:nvSpPr>
        <p:spPr>
          <a:xfrm>
            <a:off x="397764" y="848380"/>
            <a:ext cx="1659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i="1" dirty="0"/>
              <a:t>Ch. </a:t>
            </a:r>
            <a:r>
              <a:rPr lang="en-US" sz="1400" b="1" i="1" dirty="0" err="1"/>
              <a:t>Amjad</a:t>
            </a:r>
            <a:r>
              <a:rPr lang="en-US" sz="1400" b="1" i="1" dirty="0"/>
              <a:t> Ali</a:t>
            </a:r>
          </a:p>
          <a:p>
            <a:r>
              <a:rPr lang="en-US" sz="1400" b="1" i="1" dirty="0"/>
              <a:t>Chief Executive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219200"/>
            <a:ext cx="6019800" cy="609600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sz="28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</a:rPr>
              <a:t>Juice &amp; Beverage Machinery</a:t>
            </a:r>
          </a:p>
        </p:txBody>
      </p:sp>
      <p:sp>
        <p:nvSpPr>
          <p:cNvPr id="5" name="AutoShape 4" descr="Image result for MS tanks painted vertic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Image result for MS tanks painted vertic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8" descr="Image result for MS tanks painted vertic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57200" y="4419600"/>
            <a:ext cx="12192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9" name="Picture 15" descr="Filling and Capping Machin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1885949"/>
            <a:ext cx="5257800" cy="268605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6" name="Rectangle 25"/>
          <p:cNvSpPr/>
          <p:nvPr/>
        </p:nvSpPr>
        <p:spPr>
          <a:xfrm>
            <a:off x="685800" y="4395787"/>
            <a:ext cx="5791200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en-US" sz="1400" dirty="0"/>
            </a:br>
            <a:r>
              <a:rPr lang="en-US" sz="1400" dirty="0"/>
              <a:t>Juice Bottle Filling Machine with excellent quality and productivity with numerous outstanding features. Filling of juice at high temperature with provision of washing, filling &amp; capping. Excellent machine with mostly use in sophisticated process and as per GMP. </a:t>
            </a:r>
            <a:br>
              <a:rPr lang="en-US" sz="1400" dirty="0"/>
            </a:br>
            <a:r>
              <a:rPr lang="en-US" sz="1400" dirty="0"/>
              <a:t>Capacities vary from 30 bottles per minute (BPM) to 1000 BPM.</a:t>
            </a:r>
            <a:br>
              <a:rPr lang="en-US" sz="1400" dirty="0"/>
            </a:br>
            <a:endParaRPr lang="en-US" sz="1400" dirty="0"/>
          </a:p>
          <a:p>
            <a:r>
              <a:rPr lang="en-US" sz="1400" dirty="0"/>
              <a:t>Rinsing</a:t>
            </a:r>
          </a:p>
          <a:p>
            <a:r>
              <a:rPr lang="en-US" sz="1400" dirty="0"/>
              <a:t>Filling</a:t>
            </a:r>
          </a:p>
          <a:p>
            <a:r>
              <a:rPr lang="en-US" sz="1400" dirty="0"/>
              <a:t>Capping</a:t>
            </a:r>
          </a:p>
          <a:p>
            <a:endParaRPr lang="en-US" sz="1400" dirty="0"/>
          </a:p>
        </p:txBody>
      </p:sp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762000" y="6629400"/>
          <a:ext cx="3124200" cy="148611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905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5651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dirty="0"/>
                        <a:t>Minimum Order Quantity</a:t>
                      </a:r>
                    </a:p>
                  </a:txBody>
                  <a:tcPr marL="56503" marR="37668" marT="37668" marB="42377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/>
                        <a:t>1 Unit</a:t>
                      </a:r>
                    </a:p>
                  </a:txBody>
                  <a:tcPr marL="56503" marR="37668" marT="37668" marB="4237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5651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/>
                        <a:t>Automation Grade</a:t>
                      </a:r>
                    </a:p>
                  </a:txBody>
                  <a:tcPr marL="56503" marR="37668" marT="37668" marB="42377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/>
                        <a:t>Automatic</a:t>
                      </a:r>
                    </a:p>
                  </a:txBody>
                  <a:tcPr marL="56503" marR="37668" marT="37668" marB="4237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5651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/>
                        <a:t>Packaging Type</a:t>
                      </a:r>
                    </a:p>
                  </a:txBody>
                  <a:tcPr marL="56503" marR="37668" marT="37668" marB="42377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/>
                        <a:t>Bottles</a:t>
                      </a:r>
                    </a:p>
                  </a:txBody>
                  <a:tcPr marL="56503" marR="37668" marT="37668" marB="42377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5651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/>
                        <a:t>Color</a:t>
                      </a:r>
                    </a:p>
                  </a:txBody>
                  <a:tcPr marL="56503" marR="37668" marT="37668" marB="42377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/>
                        <a:t>Silver</a:t>
                      </a:r>
                    </a:p>
                  </a:txBody>
                  <a:tcPr marL="56503" marR="37668" marT="37668" marB="42377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5651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/>
                        <a:t>Orientation</a:t>
                      </a:r>
                    </a:p>
                  </a:txBody>
                  <a:tcPr marL="56503" marR="37668" marT="37668" marB="42377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/>
                        <a:t>Vertical</a:t>
                      </a:r>
                    </a:p>
                  </a:txBody>
                  <a:tcPr marL="56503" marR="37668" marT="37668" marB="42377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5651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/>
                        <a:t>Voltage (Volt)</a:t>
                      </a:r>
                    </a:p>
                  </a:txBody>
                  <a:tcPr marL="56503" marR="37668" marT="37668" marB="42377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dirty="0"/>
                        <a:t>220</a:t>
                      </a:r>
                    </a:p>
                  </a:txBody>
                  <a:tcPr marL="56503" marR="37668" marT="37668" marB="42377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042" name="Picture 18" descr="Related imag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00500" y="6172200"/>
            <a:ext cx="2400300" cy="1905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</TotalTime>
  <Words>97</Words>
  <Application>Microsoft Office PowerPoint</Application>
  <PresentationFormat>On-screen Show (4:3)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Juice &amp; Beverage Machinery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AA ENGINEERING</dc:creator>
  <cp:lastModifiedBy>Shahzad</cp:lastModifiedBy>
  <cp:revision>145</cp:revision>
  <dcterms:created xsi:type="dcterms:W3CDTF">2006-08-16T00:00:00Z</dcterms:created>
  <dcterms:modified xsi:type="dcterms:W3CDTF">2021-02-11T04:40:13Z</dcterms:modified>
</cp:coreProperties>
</file>