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id="{38A1EEB0-8431-46A9-A6E6-0F85C0451C01}"/>
              </a:ext>
            </a:extLst>
          </p:cNvPr>
          <p:cNvSpPr txBox="1"/>
          <p:nvPr/>
        </p:nvSpPr>
        <p:spPr>
          <a:xfrm>
            <a:off x="5029200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AAE/21/266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D1321AA9-62E8-4B55-97C1-F6E941553743}"/>
              </a:ext>
            </a:extLst>
          </p:cNvPr>
          <p:cNvSpPr txBox="1"/>
          <p:nvPr/>
        </p:nvSpPr>
        <p:spPr>
          <a:xfrm>
            <a:off x="397764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14400"/>
            <a:ext cx="6397624" cy="990600"/>
          </a:xfrm>
        </p:spPr>
        <p:txBody>
          <a:bodyPr>
            <a:noAutofit/>
          </a:bodyPr>
          <a:lstStyle/>
          <a:p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Mineral Water Filling Machine 19 Liter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Mineral Water Filling Machine, Capacity: 20 Litre Jar Rinsing, Filling And Capp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373" y="1635886"/>
            <a:ext cx="4598227" cy="430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749549"/>
              </p:ext>
            </p:extLst>
          </p:nvPr>
        </p:nvGraphicFramePr>
        <p:xfrm>
          <a:off x="356743" y="2013400"/>
          <a:ext cx="2462657" cy="16442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62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9010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Capacity</a:t>
                      </a:r>
                      <a:endParaRPr lang="en-US" sz="12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41760" marR="41760" marT="58465" marB="584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19 liter Rinsing, Filling and Capping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1760" marR="41760" marT="58465" marB="5846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010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Machine Type</a:t>
                      </a:r>
                      <a:endParaRPr lang="en-US" sz="12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41760" marR="41760" marT="58465" marB="584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Automatic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1760" marR="41760" marT="58465" marB="5846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687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Material</a:t>
                      </a:r>
                      <a:endParaRPr lang="en-US" sz="12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41760" marR="41760" marT="58465" marB="584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SS 304 frame structure.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1760" marR="41760" marT="58465" marB="5846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010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Driven Type</a:t>
                      </a:r>
                      <a:endParaRPr lang="en-US" sz="12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41760" marR="41760" marT="58465" marB="584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Electric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1760" marR="41760" marT="58465" marB="5846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01349" y="1617315"/>
            <a:ext cx="1867477" cy="28768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68203" rIns="0" bIns="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Product Specification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5562600"/>
            <a:ext cx="67818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</a:rPr>
              <a:t> </a:t>
            </a:r>
            <a:r>
              <a:rPr lang="en-US" sz="1400" b="1" u="sng" dirty="0">
                <a:solidFill>
                  <a:srgbClr val="FF0000"/>
                </a:solidFill>
                <a:latin typeface="arial" panose="020B0604020202020204" pitchFamily="34" charset="0"/>
              </a:rPr>
              <a:t>Features: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Automatic 19-liter Bottle Rinsing, Filling and Capping Machine.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Fully automatic linear PLC based </a:t>
            </a:r>
            <a:r>
              <a:rPr lang="en-US" sz="1400">
                <a:latin typeface="arial" panose="020B0604020202020204" pitchFamily="34" charset="0"/>
              </a:rPr>
              <a:t>on 19 </a:t>
            </a:r>
            <a:r>
              <a:rPr lang="en-US" sz="1400" dirty="0" err="1">
                <a:latin typeface="arial" panose="020B0604020202020204" pitchFamily="34" charset="0"/>
              </a:rPr>
              <a:t>ltr</a:t>
            </a:r>
            <a:r>
              <a:rPr lang="en-US" sz="1400" dirty="0">
                <a:latin typeface="arial" panose="020B0604020202020204" pitchFamily="34" charset="0"/>
              </a:rPr>
              <a:t>. Bottle/Bubble top.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Out Put Speed of 100 BPH.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Pressure Pump Wash ensures proper washing.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Diving Type filling nozzle ensures no spillage of water, timing base filling system.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Cap Pressing by pneumatic cylinder for proper capping.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9 Feet length/7.5 feet height and 3 feed with.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2.0 HP for washing and filling / 1.0 HP for the conveyor.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Machine fully in SS - 304 and product contact parts in SS - 316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The machine can be tailor - made as per floor space availability.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UV sterilization for caps before capping operations.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Screw or press-fit capping can also be done.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173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</vt:lpstr>
      <vt:lpstr>Calibri</vt:lpstr>
      <vt:lpstr>Office Theme</vt:lpstr>
      <vt:lpstr>Mineral Water Filling Machine 19 Liter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Shahzad</cp:lastModifiedBy>
  <cp:revision>172</cp:revision>
  <dcterms:created xsi:type="dcterms:W3CDTF">2006-08-16T00:00:00Z</dcterms:created>
  <dcterms:modified xsi:type="dcterms:W3CDTF">2021-02-11T10:26:18Z</dcterms:modified>
</cp:coreProperties>
</file>