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29200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AAE/21/235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397764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402" y="1555113"/>
            <a:ext cx="5472547" cy="654687"/>
          </a:xfrm>
        </p:spPr>
        <p:txBody>
          <a:bodyPr>
            <a:noAutofit/>
          </a:bodyPr>
          <a:lstStyle/>
          <a:p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TOMATO SAUCE /PULP </a:t>
            </a:r>
            <a:b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PROCESSING MACHINE </a:t>
            </a:r>
            <a:b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196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://img.everychina.com/nimg/d5/12/93f9c913853597843f2e0a90f471-600x600-0/complete_tomato_sauce_processing_equipment_tomato_pulp_making_machine_1291_6kw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t="16822" r="10722" b="3839"/>
          <a:stretch/>
        </p:blipFill>
        <p:spPr bwMode="auto">
          <a:xfrm>
            <a:off x="1409700" y="2108533"/>
            <a:ext cx="4229100" cy="3149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800920"/>
              </p:ext>
            </p:extLst>
          </p:nvPr>
        </p:nvGraphicFramePr>
        <p:xfrm>
          <a:off x="525101" y="5393864"/>
          <a:ext cx="5807798" cy="293747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85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9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5215"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Raw material handling capacity(t/d)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150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250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500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750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1000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1250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1500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2000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215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Evaporation Form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Double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Double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Three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vacuum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693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Water Consumption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7.1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13.1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21.6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44.3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65.7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44.3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65.9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65.9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79.08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170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Power(kw)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83.8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151.5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412.4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636.2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955.4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1291.6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1411.1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1558.1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1869.7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215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Steam Consumption(t/h)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1.665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3.87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5.22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9.14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15.01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20.2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24.62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29.15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34.98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215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Compressed Air Consumption(t/h)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66.2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66.2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66.2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72.2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72.1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72.2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72.2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72.2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86.84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215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Cooling Water Consumtion(t/h)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125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317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307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585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825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1075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1410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1630</a:t>
                      </a:r>
                    </a:p>
                  </a:txBody>
                  <a:tcPr marL="25893" marR="15536" marT="15536" marB="15536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1956</a:t>
                      </a:r>
                    </a:p>
                  </a:txBody>
                  <a:tcPr marL="25893" marR="15536" marT="15536" marB="1553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140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TOMATO SAUCE /PULP  PROCESSING MACHINE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Shahzad</cp:lastModifiedBy>
  <cp:revision>282</cp:revision>
  <dcterms:created xsi:type="dcterms:W3CDTF">2006-08-16T00:00:00Z</dcterms:created>
  <dcterms:modified xsi:type="dcterms:W3CDTF">2021-02-10T06:25:57Z</dcterms:modified>
</cp:coreProperties>
</file>