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80" d="100"/>
          <a:sy n="80" d="100"/>
        </p:scale>
        <p:origin x="30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FD415-C051-4461-B733-D8ADB2E96E10}" type="datetimeFigureOut">
              <a:rPr lang="en-US" smtClean="0"/>
              <a:t>08-Feb-21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C195F-52FB-438C-8D28-EB3B9AE80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209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FD415-C051-4461-B733-D8ADB2E96E10}" type="datetimeFigureOut">
              <a:rPr lang="en-US" smtClean="0"/>
              <a:t>08-Feb-21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C195F-52FB-438C-8D28-EB3B9AE80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204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FD415-C051-4461-B733-D8ADB2E96E10}" type="datetimeFigureOut">
              <a:rPr lang="en-US" smtClean="0"/>
              <a:t>08-Feb-21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C195F-52FB-438C-8D28-EB3B9AE80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047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FD415-C051-4461-B733-D8ADB2E96E10}" type="datetimeFigureOut">
              <a:rPr lang="en-US" smtClean="0"/>
              <a:t>08-Feb-21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C195F-52FB-438C-8D28-EB3B9AE80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080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FD415-C051-4461-B733-D8ADB2E96E10}" type="datetimeFigureOut">
              <a:rPr lang="en-US" smtClean="0"/>
              <a:t>08-Feb-21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C195F-52FB-438C-8D28-EB3B9AE80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075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FD415-C051-4461-B733-D8ADB2E96E10}" type="datetimeFigureOut">
              <a:rPr lang="en-US" smtClean="0"/>
              <a:t>08-Feb-21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C195F-52FB-438C-8D28-EB3B9AE80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867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FD415-C051-4461-B733-D8ADB2E96E10}" type="datetimeFigureOut">
              <a:rPr lang="en-US" smtClean="0"/>
              <a:t>08-Feb-21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C195F-52FB-438C-8D28-EB3B9AE80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322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FD415-C051-4461-B733-D8ADB2E96E10}" type="datetimeFigureOut">
              <a:rPr lang="en-US" smtClean="0"/>
              <a:t>08-Feb-21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C195F-52FB-438C-8D28-EB3B9AE80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369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FD415-C051-4461-B733-D8ADB2E96E10}" type="datetimeFigureOut">
              <a:rPr lang="en-US" smtClean="0"/>
              <a:t>08-Feb-21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C195F-52FB-438C-8D28-EB3B9AE80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429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FD415-C051-4461-B733-D8ADB2E96E10}" type="datetimeFigureOut">
              <a:rPr lang="en-US" smtClean="0"/>
              <a:t>08-Feb-21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C195F-52FB-438C-8D28-EB3B9AE80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490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FD415-C051-4461-B733-D8ADB2E96E10}" type="datetimeFigureOut">
              <a:rPr lang="en-US" smtClean="0"/>
              <a:t>08-Feb-21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C195F-52FB-438C-8D28-EB3B9AE80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270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FD415-C051-4461-B733-D8ADB2E96E10}" type="datetimeFigureOut">
              <a:rPr lang="en-US" smtClean="0"/>
              <a:t>08-Feb-21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2C195F-52FB-438C-8D28-EB3B9AE80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909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F060300-D90C-4C59-88E9-A66DCCAE41D5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2">
            <a:extLst>
              <a:ext uri="{FF2B5EF4-FFF2-40B4-BE49-F238E27FC236}">
                <a16:creationId xmlns:a16="http://schemas.microsoft.com/office/drawing/2014/main" id="{AB49640D-AAA6-43E5-B2D4-5736624816B4}"/>
              </a:ext>
            </a:extLst>
          </p:cNvPr>
          <p:cNvSpPr txBox="1"/>
          <p:nvPr/>
        </p:nvSpPr>
        <p:spPr>
          <a:xfrm>
            <a:off x="2895600" y="9344533"/>
            <a:ext cx="2667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Mob# 0300-8044336</a:t>
            </a: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642938" y="35664"/>
            <a:ext cx="150106" cy="300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4295" tIns="37148" rIns="74295" bIns="37148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1463"/>
          </a:p>
        </p:txBody>
      </p:sp>
      <p:sp>
        <p:nvSpPr>
          <p:cNvPr id="8" name="Rectangle 15"/>
          <p:cNvSpPr>
            <a:spLocks noChangeArrowheads="1"/>
          </p:cNvSpPr>
          <p:nvPr/>
        </p:nvSpPr>
        <p:spPr bwMode="auto">
          <a:xfrm>
            <a:off x="1385888" y="3768765"/>
            <a:ext cx="4011930" cy="2475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4295" tIns="37148" rIns="74295" bIns="37148" numCol="1" anchor="ctr" anchorCtr="0" compatLnSpc="1">
            <a:prstTxWarp prst="textNoShape">
              <a:avLst/>
            </a:prstTxWarp>
            <a:spAutoFit/>
          </a:bodyPr>
          <a:lstStyle/>
          <a:p>
            <a:pPr defTabSz="743004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975" b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defTabSz="743004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975" b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defTabSz="743004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975" b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defTabSz="743004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975" b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defTabSz="743004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975" b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defTabSz="743004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975" b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defTabSz="743004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975" b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defTabSz="743004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975" b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defTabSz="743004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975" b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defTabSz="743004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975" b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defTabSz="743004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975" b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defTabSz="743004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975" b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defTabSz="743004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975" b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defTabSz="743004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975" b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defTabSz="743004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975" b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defTabSz="743004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975" b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1016" y="1623795"/>
            <a:ext cx="64476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SS SCREW CONVEYOR FEEDER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0" y="938193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Ref#: AAE/21/212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7764" y="908540"/>
            <a:ext cx="1659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/>
              <a:t>Ch. </a:t>
            </a:r>
            <a:r>
              <a:rPr lang="en-US" sz="1400" b="1" i="1" dirty="0" err="1"/>
              <a:t>Amjad</a:t>
            </a:r>
            <a:r>
              <a:rPr lang="en-US" sz="1400" b="1" i="1" dirty="0"/>
              <a:t> Ali</a:t>
            </a:r>
          </a:p>
          <a:p>
            <a:r>
              <a:rPr lang="en-US" sz="1400" b="1" i="1" dirty="0"/>
              <a:t>Chief Executive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DA660950-7D06-46AB-81F2-AF366720CD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0" t="7856" b="7512"/>
          <a:stretch/>
        </p:blipFill>
        <p:spPr bwMode="auto">
          <a:xfrm>
            <a:off x="536306" y="5905344"/>
            <a:ext cx="3357562" cy="3115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642938" y="2273539"/>
            <a:ext cx="5757862" cy="4645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b="1" i="1" u="sng" cap="all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Product Description:</a:t>
            </a:r>
            <a:endParaRPr lang="en-US" sz="14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1125"/>
              </a:spcAft>
            </a:pPr>
            <a:endParaRPr lang="en-US" sz="1400" b="0" i="0" dirty="0">
              <a:effectLst/>
              <a:latin typeface="Open Sans"/>
            </a:endParaRPr>
          </a:p>
          <a:p>
            <a:pPr algn="l"/>
            <a:r>
              <a:rPr lang="en-US" sz="1400" b="1" i="1" u="sng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Screw Feeder for Powders features:</a:t>
            </a:r>
          </a:p>
          <a:p>
            <a:pPr algn="l"/>
            <a:r>
              <a:rPr lang="en-US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Screw feeding system for feeding the material into upper hopper of filling machine.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Suitable for all type of powders such as Spices, Milk Powder, Flour, Paints, Clay powder, China Powder, Pesticides and other powder products.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Open Close type feeders as per requirement.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All contact parts are made of stainless steel / Mild steel.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Main hopper capacity - 50 to 500 Kgs. (Depends upon density of material).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Automatic material controlling in overhead hopper.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33333"/>
                </a:solidFill>
                <a:latin typeface="arial" panose="020B0604020202020204" pitchFamily="34" charset="0"/>
              </a:rPr>
              <a:t>Size as per Client’s demand.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Surfaced Polish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33333"/>
                </a:solidFill>
                <a:latin typeface="arial" panose="020B0604020202020204" pitchFamily="34" charset="0"/>
              </a:rPr>
              <a:t>Voltage 220/240V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Frequency 50Hz</a:t>
            </a:r>
          </a:p>
          <a:p>
            <a:br>
              <a:rPr lang="en-US" sz="1400" dirty="0"/>
            </a:b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30" name="Picture 6" descr="Conveyor Feeders">
            <a:extLst>
              <a:ext uri="{FF2B5EF4-FFF2-40B4-BE49-F238E27FC236}">
                <a16:creationId xmlns:a16="http://schemas.microsoft.com/office/drawing/2014/main" id="{B9428469-80DB-463F-AB57-CE606269E2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13" t="16313" r="21387" b="18761"/>
          <a:stretch/>
        </p:blipFill>
        <p:spPr bwMode="auto">
          <a:xfrm>
            <a:off x="3749490" y="5851694"/>
            <a:ext cx="2743200" cy="3092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37032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682</TotalTime>
  <Words>127</Words>
  <Application>Microsoft Office PowerPoint</Application>
  <PresentationFormat>A4 Paper (210x297 mm)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Arial</vt:lpstr>
      <vt:lpstr>Calibri</vt:lpstr>
      <vt:lpstr>Calibri Light</vt:lpstr>
      <vt:lpstr>Open Sans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AA Engineering</dc:creator>
  <cp:lastModifiedBy>Shahzad</cp:lastModifiedBy>
  <cp:revision>242</cp:revision>
  <dcterms:created xsi:type="dcterms:W3CDTF">2019-03-15T04:17:38Z</dcterms:created>
  <dcterms:modified xsi:type="dcterms:W3CDTF">2021-02-08T12:56:07Z</dcterms:modified>
</cp:coreProperties>
</file>