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80" d="100"/>
          <a:sy n="80" d="100"/>
        </p:scale>
        <p:origin x="300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FD415-C051-4461-B733-D8ADB2E96E10}" type="datetimeFigureOut">
              <a:rPr lang="en-US" smtClean="0"/>
              <a:t>08-Feb-21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C195F-52FB-438C-8D28-EB3B9AE800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2098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FD415-C051-4461-B733-D8ADB2E96E10}" type="datetimeFigureOut">
              <a:rPr lang="en-US" smtClean="0"/>
              <a:t>08-Feb-21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C195F-52FB-438C-8D28-EB3B9AE800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2042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FD415-C051-4461-B733-D8ADB2E96E10}" type="datetimeFigureOut">
              <a:rPr lang="en-US" smtClean="0"/>
              <a:t>08-Feb-21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C195F-52FB-438C-8D28-EB3B9AE800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047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FD415-C051-4461-B733-D8ADB2E96E10}" type="datetimeFigureOut">
              <a:rPr lang="en-US" smtClean="0"/>
              <a:t>08-Feb-21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C195F-52FB-438C-8D28-EB3B9AE800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080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FD415-C051-4461-B733-D8ADB2E96E10}" type="datetimeFigureOut">
              <a:rPr lang="en-US" smtClean="0"/>
              <a:t>08-Feb-21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C195F-52FB-438C-8D28-EB3B9AE800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0752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FD415-C051-4461-B733-D8ADB2E96E10}" type="datetimeFigureOut">
              <a:rPr lang="en-US" smtClean="0"/>
              <a:t>08-Feb-21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C195F-52FB-438C-8D28-EB3B9AE800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8671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FD415-C051-4461-B733-D8ADB2E96E10}" type="datetimeFigureOut">
              <a:rPr lang="en-US" smtClean="0"/>
              <a:t>08-Feb-21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C195F-52FB-438C-8D28-EB3B9AE800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3226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FD415-C051-4461-B733-D8ADB2E96E10}" type="datetimeFigureOut">
              <a:rPr lang="en-US" smtClean="0"/>
              <a:t>08-Feb-21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C195F-52FB-438C-8D28-EB3B9AE800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369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FD415-C051-4461-B733-D8ADB2E96E10}" type="datetimeFigureOut">
              <a:rPr lang="en-US" smtClean="0"/>
              <a:t>08-Feb-21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C195F-52FB-438C-8D28-EB3B9AE800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429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FD415-C051-4461-B733-D8ADB2E96E10}" type="datetimeFigureOut">
              <a:rPr lang="en-US" smtClean="0"/>
              <a:t>08-Feb-21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C195F-52FB-438C-8D28-EB3B9AE800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4904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FD415-C051-4461-B733-D8ADB2E96E10}" type="datetimeFigureOut">
              <a:rPr lang="en-US" smtClean="0"/>
              <a:t>08-Feb-21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C195F-52FB-438C-8D28-EB3B9AE800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2706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4FD415-C051-4461-B733-D8ADB2E96E10}" type="datetimeFigureOut">
              <a:rPr lang="en-US" smtClean="0"/>
              <a:t>08-Feb-21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2C195F-52FB-438C-8D28-EB3B9AE800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909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:\Users\AA ENGINEERING\Desktop\Usman\WhatsApp Image 2018-05-14 at 7.24.14 PM.jpeg">
            <a:extLst>
              <a:ext uri="{FF2B5EF4-FFF2-40B4-BE49-F238E27FC236}">
                <a16:creationId xmlns:a16="http://schemas.microsoft.com/office/drawing/2014/main" id="{9597714D-16DB-4123-AAED-5F48D58FA443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858000" cy="990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95A4119-E9E4-4431-B0B8-62E853DD2253}"/>
              </a:ext>
            </a:extLst>
          </p:cNvPr>
          <p:cNvSpPr txBox="1"/>
          <p:nvPr/>
        </p:nvSpPr>
        <p:spPr>
          <a:xfrm>
            <a:off x="2895600" y="9344533"/>
            <a:ext cx="2667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Mob# 0300-8044336</a:t>
            </a: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642938" y="35664"/>
            <a:ext cx="150106" cy="300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74295" tIns="37148" rIns="74295" bIns="37148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sz="1463"/>
          </a:p>
        </p:txBody>
      </p:sp>
      <p:sp>
        <p:nvSpPr>
          <p:cNvPr id="8" name="Rectangle 15"/>
          <p:cNvSpPr>
            <a:spLocks noChangeArrowheads="1"/>
          </p:cNvSpPr>
          <p:nvPr/>
        </p:nvSpPr>
        <p:spPr bwMode="auto">
          <a:xfrm>
            <a:off x="1385888" y="3768765"/>
            <a:ext cx="4011930" cy="24756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4295" tIns="37148" rIns="74295" bIns="37148" numCol="1" anchor="ctr" anchorCtr="0" compatLnSpc="1">
            <a:prstTxWarp prst="textNoShape">
              <a:avLst/>
            </a:prstTxWarp>
            <a:spAutoFit/>
          </a:bodyPr>
          <a:lstStyle/>
          <a:p>
            <a:pPr defTabSz="743004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975" b="1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defTabSz="743004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975" b="1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defTabSz="743004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975" b="1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defTabSz="743004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975" b="1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defTabSz="743004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975" b="1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defTabSz="743004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975" b="1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defTabSz="743004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975" b="1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defTabSz="743004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975" b="1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defTabSz="743004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975" b="1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defTabSz="743004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975" b="1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defTabSz="743004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975" b="1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defTabSz="743004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975" b="1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defTabSz="743004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975" b="1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defTabSz="743004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975" b="1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defTabSz="743004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975" b="1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defTabSz="743004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975" b="1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11016" y="1623795"/>
            <a:ext cx="64476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i="0" dirty="0">
                <a:solidFill>
                  <a:srgbClr val="000000"/>
                </a:solidFill>
                <a:effectLst/>
                <a:latin typeface="Open Sans"/>
              </a:rPr>
              <a:t>SYRUP MANUFACTURING TANK </a:t>
            </a:r>
          </a:p>
          <a:p>
            <a:pPr algn="ctr"/>
            <a:r>
              <a:rPr lang="en-US" sz="2400" b="1" i="0" dirty="0">
                <a:solidFill>
                  <a:srgbClr val="000000"/>
                </a:solidFill>
                <a:effectLst/>
                <a:latin typeface="Open Sans"/>
              </a:rPr>
              <a:t>WITH SCREW FEEDER</a:t>
            </a:r>
            <a:endParaRPr lang="en-US" sz="24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29200" y="938193"/>
            <a:ext cx="1371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Ref#: AAE/21/211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97764" y="908540"/>
            <a:ext cx="1659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/>
              <a:t>Ch. </a:t>
            </a:r>
            <a:r>
              <a:rPr lang="en-US" sz="1400" b="1" i="1" dirty="0" err="1"/>
              <a:t>Amjad</a:t>
            </a:r>
            <a:r>
              <a:rPr lang="en-US" sz="1400" b="1" i="1" dirty="0"/>
              <a:t> Ali</a:t>
            </a:r>
          </a:p>
          <a:p>
            <a:r>
              <a:rPr lang="en-US" sz="1400" b="1" i="1" dirty="0"/>
              <a:t>Chief Executive</a:t>
            </a:r>
          </a:p>
        </p:txBody>
      </p:sp>
      <p:sp>
        <p:nvSpPr>
          <p:cNvPr id="5" name="Rectangle 4"/>
          <p:cNvSpPr/>
          <p:nvPr/>
        </p:nvSpPr>
        <p:spPr>
          <a:xfrm>
            <a:off x="642938" y="2490111"/>
            <a:ext cx="5757862" cy="3627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en-US" b="1" i="1" u="sng" cap="all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Product Description:</a:t>
            </a:r>
            <a:endParaRPr lang="en-US" sz="14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1125"/>
              </a:spcAft>
            </a:pPr>
            <a:endParaRPr lang="en-US" sz="1400" b="0" i="0" dirty="0">
              <a:effectLst/>
              <a:latin typeface="Open Sans"/>
            </a:endParaRPr>
          </a:p>
          <a:p>
            <a:pPr algn="just">
              <a:lnSpc>
                <a:spcPct val="150000"/>
              </a:lnSpc>
              <a:spcAft>
                <a:spcPts val="1125"/>
              </a:spcAft>
            </a:pPr>
            <a:r>
              <a:rPr lang="en-US" sz="1400" b="0" i="0" dirty="0">
                <a:effectLst/>
                <a:latin typeface="Open Sans"/>
              </a:rPr>
              <a:t>We are the manufacturer of </a:t>
            </a:r>
            <a:r>
              <a:rPr lang="en-US" sz="1400" b="1" i="0" dirty="0">
                <a:effectLst/>
                <a:latin typeface="Open Sans"/>
              </a:rPr>
              <a:t>Syrup Manufacturing Tank With Screw Feeder </a:t>
            </a:r>
            <a:r>
              <a:rPr lang="en-US" sz="1400" b="0" i="0" dirty="0">
                <a:effectLst/>
                <a:latin typeface="Open Sans"/>
              </a:rPr>
              <a:t>in </a:t>
            </a:r>
            <a:r>
              <a:rPr lang="en-US" sz="1400" dirty="0">
                <a:latin typeface="Open Sans"/>
              </a:rPr>
              <a:t>all Pakistan</a:t>
            </a:r>
            <a:r>
              <a:rPr lang="en-US" sz="1400" b="0" i="0" dirty="0">
                <a:effectLst/>
                <a:latin typeface="Open Sans"/>
              </a:rPr>
              <a:t>. It is used for manufacturing sugar &amp; liquid glucose syrup to produce consistent quality candies, toffees &amp; eclairs. </a:t>
            </a:r>
          </a:p>
          <a:p>
            <a:pPr algn="just">
              <a:lnSpc>
                <a:spcPct val="150000"/>
              </a:lnSpc>
              <a:spcAft>
                <a:spcPts val="1125"/>
              </a:spcAft>
            </a:pPr>
            <a:r>
              <a:rPr lang="en-US" sz="1400" b="1" i="0" dirty="0">
                <a:effectLst/>
                <a:latin typeface="Open Sans"/>
              </a:rPr>
              <a:t>Syrup Manufacturing Tank With Screw Feeder </a:t>
            </a:r>
            <a:r>
              <a:rPr lang="en-US" sz="1400" b="0" i="0" dirty="0">
                <a:effectLst/>
                <a:latin typeface="Open Sans"/>
              </a:rPr>
              <a:t>has:</a:t>
            </a:r>
          </a:p>
          <a:p>
            <a:pPr algn="just">
              <a:spcAft>
                <a:spcPts val="1125"/>
              </a:spcAft>
            </a:pPr>
            <a:r>
              <a:rPr lang="en-US" sz="1400" b="0" i="0" dirty="0">
                <a:effectLst/>
                <a:latin typeface="Open Sans"/>
              </a:rPr>
              <a:t>Voltage: 		415 - 440 V, </a:t>
            </a:r>
          </a:p>
          <a:p>
            <a:pPr algn="just">
              <a:spcAft>
                <a:spcPts val="1125"/>
              </a:spcAft>
            </a:pPr>
            <a:r>
              <a:rPr lang="en-US" sz="1400" b="0" i="0" dirty="0">
                <a:effectLst/>
                <a:latin typeface="Open Sans"/>
              </a:rPr>
              <a:t>Frequency: 		50 Hz, </a:t>
            </a:r>
          </a:p>
          <a:p>
            <a:pPr algn="just">
              <a:spcAft>
                <a:spcPts val="1125"/>
              </a:spcAft>
            </a:pPr>
            <a:r>
              <a:rPr lang="en-US" sz="1400" dirty="0">
                <a:latin typeface="Open Sans"/>
              </a:rPr>
              <a:t>Material:		SS 304</a:t>
            </a:r>
            <a:endParaRPr lang="en-US" sz="1400" b="0" i="0" dirty="0">
              <a:effectLst/>
              <a:latin typeface="Open Sans"/>
            </a:endParaRPr>
          </a:p>
          <a:p>
            <a:pPr algn="just">
              <a:spcAft>
                <a:spcPts val="1125"/>
              </a:spcAft>
            </a:pPr>
            <a:r>
              <a:rPr lang="en-US" sz="1400" b="0" i="0" dirty="0">
                <a:effectLst/>
                <a:latin typeface="Open Sans"/>
              </a:rPr>
              <a:t>Drive output: 	1.5 HP to 5 HP.</a:t>
            </a:r>
            <a:endParaRPr lang="en-US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6" name="Picture 2" descr="Syrup Manufacturing Tank With Screw Feeder">
            <a:extLst>
              <a:ext uri="{FF2B5EF4-FFF2-40B4-BE49-F238E27FC236}">
                <a16:creationId xmlns:a16="http://schemas.microsoft.com/office/drawing/2014/main" id="{54954D3A-9016-4D43-9706-3C572E8D65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32" t="21283" r="3285" b="17074"/>
          <a:stretch/>
        </p:blipFill>
        <p:spPr bwMode="auto">
          <a:xfrm>
            <a:off x="1460182" y="6119073"/>
            <a:ext cx="4271210" cy="2935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37032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614</TotalTime>
  <Words>98</Words>
  <Application>Microsoft Office PowerPoint</Application>
  <PresentationFormat>A4 Paper (210x297 mm)</PresentationFormat>
  <Paragraphs>28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Open Sans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AA Engineering</dc:creator>
  <cp:lastModifiedBy>Shahzad</cp:lastModifiedBy>
  <cp:revision>231</cp:revision>
  <dcterms:created xsi:type="dcterms:W3CDTF">2019-03-15T04:17:38Z</dcterms:created>
  <dcterms:modified xsi:type="dcterms:W3CDTF">2021-02-08T12:55:30Z</dcterms:modified>
</cp:coreProperties>
</file>