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</p:sldIdLst>
  <p:sldSz cx="6858000" cy="9144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775DCB02-9BB8-47FD-8907-85C794F793BA}" styleName="Themed Style 1 -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3" d="100"/>
          <a:sy n="83" d="100"/>
        </p:scale>
        <p:origin x="3018" y="10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840569"/>
            <a:ext cx="5829300" cy="196003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25-Jan-21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25-Jan-21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3875620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25-Jan-21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2133602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6150" y="2133602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25-Jan-21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1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1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70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70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25-Jan-21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25-Jan-21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25-Jan-21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1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8" y="364069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1" y="1913469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25-Jan-21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6400801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7156452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25-Jan-21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25-Jan-21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366186"/>
            <a:ext cx="1543050" cy="780203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366186"/>
            <a:ext cx="4514850" cy="780203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25-Jan-21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133602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8475136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25-Jan-21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8475136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8475136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https://5.imimg.com/data5/OS/VB/MY-18776630/bulk-milk-cooler-500x500.jp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:\Users\AA ENGINEERING\Desktop\Usman\WhatsApp Image 2018-05-14 at 7.24.14 PM.jpe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6858000" cy="914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1000" y="1348451"/>
            <a:ext cx="6172200" cy="685800"/>
          </a:xfrm>
        </p:spPr>
        <p:txBody>
          <a:bodyPr>
            <a:no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r>
              <a:rPr lang="en-US" sz="32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SS Chiller 500 liter</a:t>
            </a:r>
            <a:endParaRPr lang="en-US" sz="4800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895600" y="8610600"/>
            <a:ext cx="26670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Mob# 0300-8044336</a:t>
            </a:r>
            <a:endParaRPr lang="en-US" sz="900" b="1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029200" y="866001"/>
            <a:ext cx="1371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 smtClean="0"/>
              <a:t>Ref#: </a:t>
            </a:r>
            <a:r>
              <a:rPr lang="en-US" sz="1200" b="1" dirty="0" smtClean="0"/>
              <a:t>AAE/21/201</a:t>
            </a:r>
            <a:endParaRPr lang="en-US" sz="12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397764" y="848380"/>
            <a:ext cx="16596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i="1" dirty="0" smtClean="0"/>
              <a:t>Ch. </a:t>
            </a:r>
            <a:r>
              <a:rPr lang="en-US" sz="1400" b="1" i="1" dirty="0" err="1" smtClean="0"/>
              <a:t>Amjad</a:t>
            </a:r>
            <a:r>
              <a:rPr lang="en-US" sz="1400" b="1" i="1" dirty="0" smtClean="0"/>
              <a:t> Ali</a:t>
            </a:r>
          </a:p>
          <a:p>
            <a:r>
              <a:rPr lang="en-US" sz="1400" b="1" i="1" dirty="0" smtClean="0"/>
              <a:t>Chief Executive</a:t>
            </a:r>
            <a:endParaRPr lang="en-US" sz="1400" b="1" i="1" dirty="0"/>
          </a:p>
        </p:txBody>
      </p:sp>
      <p:sp>
        <p:nvSpPr>
          <p:cNvPr id="8" name="Rectangle 7"/>
          <p:cNvSpPr/>
          <p:nvPr/>
        </p:nvSpPr>
        <p:spPr>
          <a:xfrm>
            <a:off x="304800" y="1936443"/>
            <a:ext cx="7350366" cy="250068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1400" b="1" i="1" u="sng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Description:</a:t>
            </a:r>
            <a:endParaRPr lang="en-US" sz="1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>
              <a:spcAft>
                <a:spcPts val="300"/>
              </a:spcAft>
              <a:buFont typeface="Symbol" panose="05050102010706020507" pitchFamily="18" charset="2"/>
              <a:buChar char=""/>
            </a:pPr>
            <a:r>
              <a:rPr lang="en-US" sz="1200" dirty="0"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Capacity		</a:t>
            </a:r>
            <a:r>
              <a:rPr lang="en-US" sz="1200" dirty="0" smtClean="0"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	:</a:t>
            </a:r>
            <a:r>
              <a:rPr lang="en-US" sz="1200" dirty="0"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	300-500 Liter</a:t>
            </a:r>
          </a:p>
          <a:p>
            <a:pPr marL="342900" lvl="0" indent="-342900">
              <a:spcAft>
                <a:spcPts val="300"/>
              </a:spcAft>
              <a:buFont typeface="Symbol" panose="05050102010706020507" pitchFamily="18" charset="2"/>
              <a:buChar char=""/>
            </a:pPr>
            <a:r>
              <a:rPr lang="en-US" sz="1200" dirty="0"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Storage Material		:	Milk</a:t>
            </a:r>
          </a:p>
          <a:p>
            <a:pPr marL="342900" lvl="0" indent="-342900">
              <a:spcAft>
                <a:spcPts val="300"/>
              </a:spcAft>
              <a:buFont typeface="Symbol" panose="05050102010706020507" pitchFamily="18" charset="2"/>
              <a:buChar char=""/>
            </a:pPr>
            <a:r>
              <a:rPr lang="en-US" sz="1200" dirty="0"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Dimension (As required)	</a:t>
            </a:r>
            <a:r>
              <a:rPr lang="en-US" sz="1200" dirty="0" smtClean="0"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	:</a:t>
            </a:r>
            <a:r>
              <a:rPr lang="en-US" sz="1200" dirty="0"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	Dia900mmx1000mmx1.5mm </a:t>
            </a:r>
            <a:r>
              <a:rPr lang="en-US" sz="1200" dirty="0" err="1"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</a:t>
            </a:r>
            <a:r>
              <a:rPr lang="en-US" sz="1200" dirty="0"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(Approx.)</a:t>
            </a:r>
          </a:p>
          <a:p>
            <a:pPr marL="342900" lvl="0" indent="-342900">
              <a:spcAft>
                <a:spcPts val="300"/>
              </a:spcAft>
              <a:buFont typeface="Symbol" panose="05050102010706020507" pitchFamily="18" charset="2"/>
              <a:buChar char=""/>
            </a:pPr>
            <a:r>
              <a:rPr lang="en-US" sz="1200" dirty="0"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Voltage			:	220V / 380V</a:t>
            </a:r>
          </a:p>
          <a:p>
            <a:pPr marL="342900" lvl="0" indent="-342900">
              <a:spcAft>
                <a:spcPts val="300"/>
              </a:spcAft>
              <a:buFont typeface="Symbol" panose="05050102010706020507" pitchFamily="18" charset="2"/>
              <a:buChar char=""/>
            </a:pPr>
            <a:r>
              <a:rPr lang="en-US" sz="1200" dirty="0"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Frequency 		</a:t>
            </a:r>
            <a:r>
              <a:rPr lang="en-US" sz="1200" dirty="0" smtClean="0"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en-US" sz="1200" dirty="0"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	50Hz</a:t>
            </a:r>
          </a:p>
          <a:p>
            <a:pPr marL="342900" lvl="0" indent="-342900">
              <a:spcAft>
                <a:spcPts val="300"/>
              </a:spcAft>
              <a:buFont typeface="Symbol" panose="05050102010706020507" pitchFamily="18" charset="2"/>
              <a:buChar char=""/>
            </a:pPr>
            <a:r>
              <a:rPr lang="en-US" sz="1200" dirty="0"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Design Type		</a:t>
            </a:r>
            <a:r>
              <a:rPr lang="en-US" sz="1200" dirty="0" smtClean="0"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en-US" sz="1200" dirty="0"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	Standard, Customized</a:t>
            </a:r>
          </a:p>
          <a:p>
            <a:pPr marL="342900" lvl="0" indent="-342900">
              <a:spcAft>
                <a:spcPts val="300"/>
              </a:spcAft>
              <a:buFont typeface="Symbol" panose="05050102010706020507" pitchFamily="18" charset="2"/>
              <a:buChar char=""/>
            </a:pPr>
            <a:r>
              <a:rPr lang="en-US" sz="1200" dirty="0"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Machine Body Material	</a:t>
            </a:r>
            <a:r>
              <a:rPr lang="en-US" sz="1200" dirty="0" smtClean="0"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	:</a:t>
            </a:r>
            <a:r>
              <a:rPr lang="en-US" sz="1200" dirty="0"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	Stainless Steel</a:t>
            </a:r>
          </a:p>
          <a:p>
            <a:pPr marL="342900" lvl="0" indent="-342900">
              <a:spcAft>
                <a:spcPts val="300"/>
              </a:spcAft>
              <a:buFont typeface="Symbol" panose="05050102010706020507" pitchFamily="18" charset="2"/>
              <a:buChar char=""/>
            </a:pPr>
            <a:r>
              <a:rPr lang="en-US" sz="1200" dirty="0"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Thickness of Insulation	</a:t>
            </a:r>
            <a:r>
              <a:rPr lang="en-US" sz="1200" dirty="0" smtClean="0"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	:</a:t>
            </a:r>
            <a:r>
              <a:rPr lang="en-US" sz="1200" dirty="0"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	50 mm</a:t>
            </a:r>
          </a:p>
          <a:p>
            <a:pPr marL="342900" lvl="0" indent="-342900">
              <a:spcAft>
                <a:spcPts val="300"/>
              </a:spcAft>
              <a:buFont typeface="Symbol" panose="05050102010706020507" pitchFamily="18" charset="2"/>
              <a:buChar char=""/>
            </a:pPr>
            <a:r>
              <a:rPr lang="en-US" sz="1200" dirty="0"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Connected Load		:	1500-2000 Watt</a:t>
            </a:r>
          </a:p>
          <a:p>
            <a:pPr marL="342900" lvl="0" indent="-342900">
              <a:spcAft>
                <a:spcPts val="300"/>
              </a:spcAft>
              <a:buFont typeface="Symbol" panose="05050102010706020507" pitchFamily="18" charset="2"/>
              <a:buChar char=""/>
            </a:pPr>
            <a:r>
              <a:rPr lang="en-US" sz="1200" dirty="0"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Working temperature 	</a:t>
            </a:r>
            <a:r>
              <a:rPr lang="en-US" sz="1200" dirty="0" smtClean="0"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	:</a:t>
            </a:r>
            <a:r>
              <a:rPr lang="en-US" sz="1200" dirty="0"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	0 - 40 Degree C</a:t>
            </a:r>
            <a:endParaRPr lang="en-US" sz="1200" dirty="0">
              <a:effectLst/>
              <a:latin typeface="Calibri Light" panose="020F03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 descr="Stainless Steel 304 Mild Steel Bulk Milk Cooler 500 Ltr"/>
          <p:cNvPicPr>
            <a:picLocks noChangeAspect="1" noChangeArrowheads="1"/>
          </p:cNvPicPr>
          <p:nvPr/>
        </p:nvPicPr>
        <p:blipFill>
          <a:blip r:embed="rId3" r:link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30" t="11676" r="5331" b="12183"/>
          <a:stretch>
            <a:fillRect/>
          </a:stretch>
        </p:blipFill>
        <p:spPr bwMode="auto">
          <a:xfrm>
            <a:off x="2895600" y="5030254"/>
            <a:ext cx="3505200" cy="30822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Rectangle 4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1" name="Rectangle 5"/>
          <p:cNvSpPr>
            <a:spLocks noChangeArrowheads="1"/>
          </p:cNvSpPr>
          <p:nvPr/>
        </p:nvSpPr>
        <p:spPr bwMode="auto">
          <a:xfrm>
            <a:off x="350134" y="4572000"/>
            <a:ext cx="3314700" cy="30121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600" b="1" i="1" u="sng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Salient Features:</a:t>
            </a:r>
            <a:endParaRPr kumimoji="0" lang="en-US" altLang="en-US" sz="5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Faster cooling owing to direct expansion</a:t>
            </a:r>
            <a:endParaRPr kumimoji="0" lang="en-US" altLang="en-US" sz="5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Robust design</a:t>
            </a:r>
            <a:endParaRPr kumimoji="0" lang="en-US" altLang="en-US" sz="5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Durable tank made of AISI 304</a:t>
            </a:r>
            <a:endParaRPr kumimoji="0" lang="en-US" altLang="en-US" sz="5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Hermetically sealed compressor</a:t>
            </a:r>
            <a:endParaRPr kumimoji="0" lang="en-US" altLang="en-US" sz="5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Digital temp controller</a:t>
            </a:r>
            <a:endParaRPr kumimoji="0" lang="en-US" altLang="en-US" sz="5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Occupy minimum space</a:t>
            </a:r>
            <a:endParaRPr kumimoji="0" lang="en-US" altLang="en-US" sz="5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Energy conscious</a:t>
            </a:r>
            <a:endParaRPr kumimoji="0" lang="en-US" altLang="en-US" sz="5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Designed to be user friendly</a:t>
            </a:r>
            <a:endParaRPr kumimoji="0" lang="en-US" alt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97</TotalTime>
  <Words>52</Words>
  <Application>Microsoft Office PowerPoint</Application>
  <PresentationFormat>On-screen Show (4:3)</PresentationFormat>
  <Paragraphs>25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Arial</vt:lpstr>
      <vt:lpstr>Calibri</vt:lpstr>
      <vt:lpstr>Calibri Light</vt:lpstr>
      <vt:lpstr>Symbol</vt:lpstr>
      <vt:lpstr>Times New Roman</vt:lpstr>
      <vt:lpstr>Office Theme</vt:lpstr>
      <vt:lpstr>SS Chiller 500 liter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Sand Filter</dc:title>
  <dc:creator>AA ENGINEERING</dc:creator>
  <cp:lastModifiedBy>hfc</cp:lastModifiedBy>
  <cp:revision>71</cp:revision>
  <dcterms:created xsi:type="dcterms:W3CDTF">2006-08-16T00:00:00Z</dcterms:created>
  <dcterms:modified xsi:type="dcterms:W3CDTF">2021-01-25T10:32:20Z</dcterms:modified>
</cp:coreProperties>
</file>